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80" r:id="rId2"/>
    <p:sldId id="282" r:id="rId3"/>
    <p:sldId id="317" r:id="rId4"/>
    <p:sldId id="319" r:id="rId5"/>
    <p:sldId id="281" r:id="rId6"/>
    <p:sldId id="318" r:id="rId7"/>
    <p:sldId id="278" r:id="rId8"/>
    <p:sldId id="257" r:id="rId9"/>
    <p:sldId id="284" r:id="rId10"/>
    <p:sldId id="286" r:id="rId11"/>
    <p:sldId id="287" r:id="rId12"/>
    <p:sldId id="288" r:id="rId13"/>
    <p:sldId id="258" r:id="rId14"/>
    <p:sldId id="285" r:id="rId15"/>
    <p:sldId id="264" r:id="rId16"/>
    <p:sldId id="289" r:id="rId17"/>
    <p:sldId id="262" r:id="rId18"/>
    <p:sldId id="292" r:id="rId19"/>
    <p:sldId id="298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273" r:id="rId28"/>
    <p:sldId id="283" r:id="rId29"/>
    <p:sldId id="290" r:id="rId30"/>
    <p:sldId id="296" r:id="rId31"/>
    <p:sldId id="297" r:id="rId32"/>
    <p:sldId id="309" r:id="rId33"/>
    <p:sldId id="291" r:id="rId34"/>
    <p:sldId id="268" r:id="rId35"/>
    <p:sldId id="294" r:id="rId36"/>
    <p:sldId id="299" r:id="rId37"/>
    <p:sldId id="301" r:id="rId38"/>
    <p:sldId id="300" r:id="rId39"/>
    <p:sldId id="276" r:id="rId40"/>
    <p:sldId id="277" r:id="rId41"/>
    <p:sldId id="293" r:id="rId42"/>
    <p:sldId id="310" r:id="rId43"/>
    <p:sldId id="311" r:id="rId44"/>
    <p:sldId id="313" r:id="rId45"/>
    <p:sldId id="312" r:id="rId46"/>
    <p:sldId id="314" r:id="rId47"/>
    <p:sldId id="315" r:id="rId48"/>
  </p:sldIdLst>
  <p:sldSz cx="28800425" cy="16200438"/>
  <p:notesSz cx="6794500" cy="9931400"/>
  <p:embeddedFontLst>
    <p:embeddedFont>
      <p:font typeface="Calibri Light" panose="020F0302020204030204" pitchFamily="34" charset="0"/>
      <p:regular r:id="rId49"/>
      <p:italic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>
      <a:defRPr lang="de-DE"/>
    </a:defPPr>
    <a:lvl1pPr marL="0" algn="l" defTabSz="1858975" rtl="0" eaLnBrk="1" latinLnBrk="0" hangingPunct="1">
      <a:defRPr sz="3659" kern="1200">
        <a:solidFill>
          <a:schemeClr val="tx1"/>
        </a:solidFill>
        <a:latin typeface="+mn-lt"/>
        <a:ea typeface="+mn-ea"/>
        <a:cs typeface="+mn-cs"/>
      </a:defRPr>
    </a:lvl1pPr>
    <a:lvl2pPr marL="929488" algn="l" defTabSz="1858975" rtl="0" eaLnBrk="1" latinLnBrk="0" hangingPunct="1">
      <a:defRPr sz="3659" kern="1200">
        <a:solidFill>
          <a:schemeClr val="tx1"/>
        </a:solidFill>
        <a:latin typeface="+mn-lt"/>
        <a:ea typeface="+mn-ea"/>
        <a:cs typeface="+mn-cs"/>
      </a:defRPr>
    </a:lvl2pPr>
    <a:lvl3pPr marL="1858975" algn="l" defTabSz="1858975" rtl="0" eaLnBrk="1" latinLnBrk="0" hangingPunct="1">
      <a:defRPr sz="3659" kern="1200">
        <a:solidFill>
          <a:schemeClr val="tx1"/>
        </a:solidFill>
        <a:latin typeface="+mn-lt"/>
        <a:ea typeface="+mn-ea"/>
        <a:cs typeface="+mn-cs"/>
      </a:defRPr>
    </a:lvl3pPr>
    <a:lvl4pPr marL="2788463" algn="l" defTabSz="1858975" rtl="0" eaLnBrk="1" latinLnBrk="0" hangingPunct="1">
      <a:defRPr sz="3659" kern="1200">
        <a:solidFill>
          <a:schemeClr val="tx1"/>
        </a:solidFill>
        <a:latin typeface="+mn-lt"/>
        <a:ea typeface="+mn-ea"/>
        <a:cs typeface="+mn-cs"/>
      </a:defRPr>
    </a:lvl4pPr>
    <a:lvl5pPr marL="3717950" algn="l" defTabSz="1858975" rtl="0" eaLnBrk="1" latinLnBrk="0" hangingPunct="1">
      <a:defRPr sz="3659" kern="1200">
        <a:solidFill>
          <a:schemeClr val="tx1"/>
        </a:solidFill>
        <a:latin typeface="+mn-lt"/>
        <a:ea typeface="+mn-ea"/>
        <a:cs typeface="+mn-cs"/>
      </a:defRPr>
    </a:lvl5pPr>
    <a:lvl6pPr marL="4647438" algn="l" defTabSz="1858975" rtl="0" eaLnBrk="1" latinLnBrk="0" hangingPunct="1">
      <a:defRPr sz="3659" kern="1200">
        <a:solidFill>
          <a:schemeClr val="tx1"/>
        </a:solidFill>
        <a:latin typeface="+mn-lt"/>
        <a:ea typeface="+mn-ea"/>
        <a:cs typeface="+mn-cs"/>
      </a:defRPr>
    </a:lvl6pPr>
    <a:lvl7pPr marL="5576926" algn="l" defTabSz="1858975" rtl="0" eaLnBrk="1" latinLnBrk="0" hangingPunct="1">
      <a:defRPr sz="3659" kern="1200">
        <a:solidFill>
          <a:schemeClr val="tx1"/>
        </a:solidFill>
        <a:latin typeface="+mn-lt"/>
        <a:ea typeface="+mn-ea"/>
        <a:cs typeface="+mn-cs"/>
      </a:defRPr>
    </a:lvl7pPr>
    <a:lvl8pPr marL="6506413" algn="l" defTabSz="1858975" rtl="0" eaLnBrk="1" latinLnBrk="0" hangingPunct="1">
      <a:defRPr sz="3659" kern="1200">
        <a:solidFill>
          <a:schemeClr val="tx1"/>
        </a:solidFill>
        <a:latin typeface="+mn-lt"/>
        <a:ea typeface="+mn-ea"/>
        <a:cs typeface="+mn-cs"/>
      </a:defRPr>
    </a:lvl8pPr>
    <a:lvl9pPr marL="7435901" algn="l" defTabSz="1858975" rtl="0" eaLnBrk="1" latinLnBrk="0" hangingPunct="1">
      <a:defRPr sz="365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73AF"/>
    <a:srgbClr val="39B265"/>
    <a:srgbClr val="FF6947"/>
    <a:srgbClr val="730000"/>
    <a:srgbClr val="FFC68E"/>
    <a:srgbClr val="38AA8F"/>
    <a:srgbClr val="4CC8A2"/>
    <a:srgbClr val="5DC5E5"/>
    <a:srgbClr val="6FD3B4"/>
    <a:srgbClr val="72D0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4" autoAdjust="0"/>
  </p:normalViewPr>
  <p:slideViewPr>
    <p:cSldViewPr snapToGrid="0">
      <p:cViewPr varScale="1">
        <p:scale>
          <a:sx n="45" d="100"/>
          <a:sy n="45" d="100"/>
        </p:scale>
        <p:origin x="9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53" y="2651323"/>
            <a:ext cx="21600319" cy="5640152"/>
          </a:xfrm>
        </p:spPr>
        <p:txBody>
          <a:bodyPr anchor="b"/>
          <a:lstStyle>
            <a:lvl1pPr algn="ctr">
              <a:defRPr sz="1417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53" y="8508981"/>
            <a:ext cx="21600319" cy="3911355"/>
          </a:xfrm>
        </p:spPr>
        <p:txBody>
          <a:bodyPr/>
          <a:lstStyle>
            <a:lvl1pPr marL="0" indent="0" algn="ctr">
              <a:buNone/>
              <a:defRPr sz="5669"/>
            </a:lvl1pPr>
            <a:lvl2pPr marL="1079998" indent="0" algn="ctr">
              <a:buNone/>
              <a:defRPr sz="4724"/>
            </a:lvl2pPr>
            <a:lvl3pPr marL="2159996" indent="0" algn="ctr">
              <a:buNone/>
              <a:defRPr sz="4252"/>
            </a:lvl3pPr>
            <a:lvl4pPr marL="3239994" indent="0" algn="ctr">
              <a:buNone/>
              <a:defRPr sz="3780"/>
            </a:lvl4pPr>
            <a:lvl5pPr marL="4319991" indent="0" algn="ctr">
              <a:buNone/>
              <a:defRPr sz="3780"/>
            </a:lvl5pPr>
            <a:lvl6pPr marL="5399989" indent="0" algn="ctr">
              <a:buNone/>
              <a:defRPr sz="3780"/>
            </a:lvl6pPr>
            <a:lvl7pPr marL="6479987" indent="0" algn="ctr">
              <a:buNone/>
              <a:defRPr sz="3780"/>
            </a:lvl7pPr>
            <a:lvl8pPr marL="7559985" indent="0" algn="ctr">
              <a:buNone/>
              <a:defRPr sz="3780"/>
            </a:lvl8pPr>
            <a:lvl9pPr marL="8639983" indent="0" algn="ctr">
              <a:buNone/>
              <a:defRPr sz="37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7843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6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610304" y="862524"/>
            <a:ext cx="6210092" cy="137291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80029" y="862524"/>
            <a:ext cx="18270270" cy="1372912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8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5969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5029" y="4038862"/>
            <a:ext cx="24840367" cy="6738931"/>
          </a:xfrm>
        </p:spPr>
        <p:txBody>
          <a:bodyPr anchor="b"/>
          <a:lstStyle>
            <a:lvl1pPr>
              <a:defRPr sz="14173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65029" y="10841545"/>
            <a:ext cx="24840367" cy="3543845"/>
          </a:xfrm>
        </p:spPr>
        <p:txBody>
          <a:bodyPr/>
          <a:lstStyle>
            <a:lvl1pPr marL="0" indent="0">
              <a:buNone/>
              <a:defRPr sz="5669">
                <a:solidFill>
                  <a:schemeClr val="tx1">
                    <a:tint val="75000"/>
                  </a:schemeClr>
                </a:solidFill>
              </a:defRPr>
            </a:lvl1pPr>
            <a:lvl2pPr marL="1079998" indent="0">
              <a:buNone/>
              <a:defRPr sz="4724">
                <a:solidFill>
                  <a:schemeClr val="tx1">
                    <a:tint val="75000"/>
                  </a:schemeClr>
                </a:solidFill>
              </a:defRPr>
            </a:lvl2pPr>
            <a:lvl3pPr marL="2159996" indent="0">
              <a:buNone/>
              <a:defRPr sz="4252">
                <a:solidFill>
                  <a:schemeClr val="tx1">
                    <a:tint val="75000"/>
                  </a:schemeClr>
                </a:solidFill>
              </a:defRPr>
            </a:lvl3pPr>
            <a:lvl4pPr marL="3239994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4pPr>
            <a:lvl5pPr marL="4319991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5pPr>
            <a:lvl6pPr marL="5399989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6pPr>
            <a:lvl7pPr marL="6479987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7pPr>
            <a:lvl8pPr marL="7559985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8pPr>
            <a:lvl9pPr marL="8639983" indent="0">
              <a:buNone/>
              <a:defRPr sz="3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1143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80029" y="4312617"/>
            <a:ext cx="12240181" cy="102790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80215" y="4312617"/>
            <a:ext cx="12240181" cy="102790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72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0" y="862524"/>
            <a:ext cx="24840367" cy="313133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3781" y="3971359"/>
            <a:ext cx="12183929" cy="194630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83781" y="5917660"/>
            <a:ext cx="12183929" cy="87039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580215" y="3971359"/>
            <a:ext cx="12243932" cy="1946301"/>
          </a:xfrm>
        </p:spPr>
        <p:txBody>
          <a:bodyPr anchor="b"/>
          <a:lstStyle>
            <a:lvl1pPr marL="0" indent="0">
              <a:buNone/>
              <a:defRPr sz="5669" b="1"/>
            </a:lvl1pPr>
            <a:lvl2pPr marL="1079998" indent="0">
              <a:buNone/>
              <a:defRPr sz="4724" b="1"/>
            </a:lvl2pPr>
            <a:lvl3pPr marL="2159996" indent="0">
              <a:buNone/>
              <a:defRPr sz="4252" b="1"/>
            </a:lvl3pPr>
            <a:lvl4pPr marL="3239994" indent="0">
              <a:buNone/>
              <a:defRPr sz="3780" b="1"/>
            </a:lvl4pPr>
            <a:lvl5pPr marL="4319991" indent="0">
              <a:buNone/>
              <a:defRPr sz="3780" b="1"/>
            </a:lvl5pPr>
            <a:lvl6pPr marL="5399989" indent="0">
              <a:buNone/>
              <a:defRPr sz="3780" b="1"/>
            </a:lvl6pPr>
            <a:lvl7pPr marL="6479987" indent="0">
              <a:buNone/>
              <a:defRPr sz="3780" b="1"/>
            </a:lvl7pPr>
            <a:lvl8pPr marL="7559985" indent="0">
              <a:buNone/>
              <a:defRPr sz="3780" b="1"/>
            </a:lvl8pPr>
            <a:lvl9pPr marL="8639983" indent="0">
              <a:buNone/>
              <a:defRPr sz="37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580215" y="5917660"/>
            <a:ext cx="12243932" cy="87039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5931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1076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3235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1080029"/>
            <a:ext cx="9288886" cy="3780102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3932" y="2332564"/>
            <a:ext cx="14580215" cy="11512811"/>
          </a:xfrm>
        </p:spPr>
        <p:txBody>
          <a:bodyPr/>
          <a:lstStyle>
            <a:lvl1pPr>
              <a:defRPr sz="7559"/>
            </a:lvl1pPr>
            <a:lvl2pPr>
              <a:defRPr sz="6614"/>
            </a:lvl2pPr>
            <a:lvl3pPr>
              <a:defRPr sz="5669"/>
            </a:lvl3pPr>
            <a:lvl4pPr>
              <a:defRPr sz="4724"/>
            </a:lvl4pPr>
            <a:lvl5pPr>
              <a:defRPr sz="4724"/>
            </a:lvl5pPr>
            <a:lvl6pPr>
              <a:defRPr sz="4724"/>
            </a:lvl6pPr>
            <a:lvl7pPr>
              <a:defRPr sz="4724"/>
            </a:lvl7pPr>
            <a:lvl8pPr>
              <a:defRPr sz="4724"/>
            </a:lvl8pPr>
            <a:lvl9pPr>
              <a:defRPr sz="4724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4860131"/>
            <a:ext cx="9288886" cy="9003995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092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782" y="1080029"/>
            <a:ext cx="9288886" cy="3780102"/>
          </a:xfrm>
        </p:spPr>
        <p:txBody>
          <a:bodyPr anchor="b"/>
          <a:lstStyle>
            <a:lvl1pPr>
              <a:defRPr sz="755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243932" y="2332564"/>
            <a:ext cx="14580215" cy="11512811"/>
          </a:xfrm>
        </p:spPr>
        <p:txBody>
          <a:bodyPr anchor="t"/>
          <a:lstStyle>
            <a:lvl1pPr marL="0" indent="0">
              <a:buNone/>
              <a:defRPr sz="7559"/>
            </a:lvl1pPr>
            <a:lvl2pPr marL="1079998" indent="0">
              <a:buNone/>
              <a:defRPr sz="6614"/>
            </a:lvl2pPr>
            <a:lvl3pPr marL="2159996" indent="0">
              <a:buNone/>
              <a:defRPr sz="5669"/>
            </a:lvl3pPr>
            <a:lvl4pPr marL="3239994" indent="0">
              <a:buNone/>
              <a:defRPr sz="4724"/>
            </a:lvl4pPr>
            <a:lvl5pPr marL="4319991" indent="0">
              <a:buNone/>
              <a:defRPr sz="4724"/>
            </a:lvl5pPr>
            <a:lvl6pPr marL="5399989" indent="0">
              <a:buNone/>
              <a:defRPr sz="4724"/>
            </a:lvl6pPr>
            <a:lvl7pPr marL="6479987" indent="0">
              <a:buNone/>
              <a:defRPr sz="4724"/>
            </a:lvl7pPr>
            <a:lvl8pPr marL="7559985" indent="0">
              <a:buNone/>
              <a:defRPr sz="4724"/>
            </a:lvl8pPr>
            <a:lvl9pPr marL="8639983" indent="0">
              <a:buNone/>
              <a:defRPr sz="4724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83782" y="4860131"/>
            <a:ext cx="9288886" cy="9003995"/>
          </a:xfrm>
        </p:spPr>
        <p:txBody>
          <a:bodyPr/>
          <a:lstStyle>
            <a:lvl1pPr marL="0" indent="0">
              <a:buNone/>
              <a:defRPr sz="3780"/>
            </a:lvl1pPr>
            <a:lvl2pPr marL="1079998" indent="0">
              <a:buNone/>
              <a:defRPr sz="3307"/>
            </a:lvl2pPr>
            <a:lvl3pPr marL="2159996" indent="0">
              <a:buNone/>
              <a:defRPr sz="2835"/>
            </a:lvl3pPr>
            <a:lvl4pPr marL="3239994" indent="0">
              <a:buNone/>
              <a:defRPr sz="2362"/>
            </a:lvl4pPr>
            <a:lvl5pPr marL="4319991" indent="0">
              <a:buNone/>
              <a:defRPr sz="2362"/>
            </a:lvl5pPr>
            <a:lvl6pPr marL="5399989" indent="0">
              <a:buNone/>
              <a:defRPr sz="2362"/>
            </a:lvl6pPr>
            <a:lvl7pPr marL="6479987" indent="0">
              <a:buNone/>
              <a:defRPr sz="2362"/>
            </a:lvl7pPr>
            <a:lvl8pPr marL="7559985" indent="0">
              <a:buNone/>
              <a:defRPr sz="2362"/>
            </a:lvl8pPr>
            <a:lvl9pPr marL="8639983" indent="0">
              <a:buNone/>
              <a:defRPr sz="2362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736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80029" y="862524"/>
            <a:ext cx="24840367" cy="3131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0029" y="4312617"/>
            <a:ext cx="24840367" cy="1027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80029" y="15015407"/>
            <a:ext cx="6480096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49DBB-04E9-4793-AEE0-F743B86DED52}" type="datetimeFigureOut">
              <a:rPr lang="de-DE" smtClean="0"/>
              <a:t>11.03.2020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540141" y="15015407"/>
            <a:ext cx="9720143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40300" y="15015407"/>
            <a:ext cx="6480096" cy="86252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070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2159996" rtl="0" eaLnBrk="1" latinLnBrk="0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0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0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tags" Target="../tags/tag21.xml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0.png"/><Relationship Id="rId4" Type="http://schemas.openxmlformats.org/officeDocument/2006/relationships/tags" Target="../tags/tag22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.png"/><Relationship Id="rId1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image" Target="../media/image4.png"/><Relationship Id="rId17" Type="http://schemas.openxmlformats.org/officeDocument/2006/relationships/image" Target="../media/image9.png"/><Relationship Id="rId2" Type="http://schemas.openxmlformats.org/officeDocument/2006/relationships/tags" Target="../tags/tag6.xml"/><Relationship Id="rId16" Type="http://schemas.openxmlformats.org/officeDocument/2006/relationships/image" Target="../media/image8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3.png"/><Relationship Id="rId5" Type="http://schemas.openxmlformats.org/officeDocument/2006/relationships/tags" Target="../tags/tag9.xml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19" Type="http://schemas.openxmlformats.org/officeDocument/2006/relationships/image" Target="../media/image11.png"/><Relationship Id="rId4" Type="http://schemas.openxmlformats.org/officeDocument/2006/relationships/tags" Target="../tags/tag8.xml"/><Relationship Id="rId9" Type="http://schemas.openxmlformats.org/officeDocument/2006/relationships/image" Target="../media/image1.png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55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image" Target="../media/image54.png"/><Relationship Id="rId2" Type="http://schemas.openxmlformats.org/officeDocument/2006/relationships/tags" Target="../tags/tag25.xml"/><Relationship Id="rId16" Type="http://schemas.openxmlformats.org/officeDocument/2006/relationships/image" Target="../media/image58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53.png"/><Relationship Id="rId5" Type="http://schemas.openxmlformats.org/officeDocument/2006/relationships/tags" Target="../tags/tag28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tags" Target="../tags/tag2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54.png"/><Relationship Id="rId18" Type="http://schemas.openxmlformats.org/officeDocument/2006/relationships/image" Target="../media/image60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microsoft.com/office/2007/relationships/hdphoto" Target="../media/hdphoto1.wdp"/><Relationship Id="rId17" Type="http://schemas.openxmlformats.org/officeDocument/2006/relationships/image" Target="../media/image58.png"/><Relationship Id="rId2" Type="http://schemas.openxmlformats.org/officeDocument/2006/relationships/tags" Target="../tags/tag33.xml"/><Relationship Id="rId16" Type="http://schemas.openxmlformats.org/officeDocument/2006/relationships/image" Target="../media/image57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59.png"/><Relationship Id="rId5" Type="http://schemas.openxmlformats.org/officeDocument/2006/relationships/tags" Target="../tags/tag36.xml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tags" Target="../tags/tag3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55.png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image" Target="../media/image54.png"/><Relationship Id="rId17" Type="http://schemas.openxmlformats.org/officeDocument/2006/relationships/image" Target="../media/image60.png"/><Relationship Id="rId2" Type="http://schemas.openxmlformats.org/officeDocument/2006/relationships/tags" Target="../tags/tag41.xml"/><Relationship Id="rId16" Type="http://schemas.openxmlformats.org/officeDocument/2006/relationships/image" Target="../media/image58.png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image" Target="../media/image53.png"/><Relationship Id="rId5" Type="http://schemas.openxmlformats.org/officeDocument/2006/relationships/tags" Target="../tags/tag44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tags" Target="../tags/tag4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tags" Target="../tags/tag50.xml"/><Relationship Id="rId7" Type="http://schemas.openxmlformats.org/officeDocument/2006/relationships/tags" Target="../tags/tag54.xml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tags" Target="../tags/tag49.xml"/><Relationship Id="rId16" Type="http://schemas.openxmlformats.org/officeDocument/2006/relationships/image" Target="../media/image67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image" Target="../media/image62.png"/><Relationship Id="rId5" Type="http://schemas.openxmlformats.org/officeDocument/2006/relationships/tags" Target="../tags/tag52.xml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tags" Target="../tags/tag5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tags" Target="../tags/tag57.xml"/><Relationship Id="rId16" Type="http://schemas.openxmlformats.org/officeDocument/2006/relationships/image" Target="../media/image67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62.png"/><Relationship Id="rId5" Type="http://schemas.openxmlformats.org/officeDocument/2006/relationships/tags" Target="../tags/tag60.xml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tags" Target="../tags/tag5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tags" Target="../tags/tag65.xml"/><Relationship Id="rId16" Type="http://schemas.openxmlformats.org/officeDocument/2006/relationships/image" Target="../media/image67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image" Target="../media/image62.png"/><Relationship Id="rId5" Type="http://schemas.openxmlformats.org/officeDocument/2006/relationships/tags" Target="../tags/tag68.xml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tags" Target="../tags/tag6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tags" Target="../tags/tag97.xml"/><Relationship Id="rId21" Type="http://schemas.openxmlformats.org/officeDocument/2006/relationships/tags" Target="../tags/tag92.xml"/><Relationship Id="rId34" Type="http://schemas.openxmlformats.org/officeDocument/2006/relationships/tags" Target="../tags/tag105.xml"/><Relationship Id="rId42" Type="http://schemas.openxmlformats.org/officeDocument/2006/relationships/tags" Target="../tags/tag113.xml"/><Relationship Id="rId47" Type="http://schemas.openxmlformats.org/officeDocument/2006/relationships/image" Target="../media/image71.png"/><Relationship Id="rId50" Type="http://schemas.openxmlformats.org/officeDocument/2006/relationships/image" Target="../media/image74.png"/><Relationship Id="rId55" Type="http://schemas.openxmlformats.org/officeDocument/2006/relationships/image" Target="../media/image79.png"/><Relationship Id="rId63" Type="http://schemas.openxmlformats.org/officeDocument/2006/relationships/image" Target="../media/image87.png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9" Type="http://schemas.openxmlformats.org/officeDocument/2006/relationships/tags" Target="../tags/tag100.xml"/><Relationship Id="rId11" Type="http://schemas.openxmlformats.org/officeDocument/2006/relationships/tags" Target="../tags/tag82.xml"/><Relationship Id="rId24" Type="http://schemas.openxmlformats.org/officeDocument/2006/relationships/tags" Target="../tags/tag95.xml"/><Relationship Id="rId32" Type="http://schemas.openxmlformats.org/officeDocument/2006/relationships/tags" Target="../tags/tag103.xml"/><Relationship Id="rId37" Type="http://schemas.openxmlformats.org/officeDocument/2006/relationships/tags" Target="../tags/tag108.xml"/><Relationship Id="rId40" Type="http://schemas.openxmlformats.org/officeDocument/2006/relationships/tags" Target="../tags/tag111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77.png"/><Relationship Id="rId58" Type="http://schemas.openxmlformats.org/officeDocument/2006/relationships/image" Target="../media/image82.png"/><Relationship Id="rId66" Type="http://schemas.openxmlformats.org/officeDocument/2006/relationships/image" Target="../media/image90.png"/><Relationship Id="rId5" Type="http://schemas.openxmlformats.org/officeDocument/2006/relationships/tags" Target="../tags/tag76.xml"/><Relationship Id="rId61" Type="http://schemas.openxmlformats.org/officeDocument/2006/relationships/image" Target="../media/image85.png"/><Relationship Id="rId19" Type="http://schemas.openxmlformats.org/officeDocument/2006/relationships/tags" Target="../tags/tag90.xml"/><Relationship Id="rId14" Type="http://schemas.openxmlformats.org/officeDocument/2006/relationships/tags" Target="../tags/tag85.xml"/><Relationship Id="rId22" Type="http://schemas.openxmlformats.org/officeDocument/2006/relationships/tags" Target="../tags/tag93.xml"/><Relationship Id="rId27" Type="http://schemas.openxmlformats.org/officeDocument/2006/relationships/tags" Target="../tags/tag98.xml"/><Relationship Id="rId30" Type="http://schemas.openxmlformats.org/officeDocument/2006/relationships/tags" Target="../tags/tag101.xml"/><Relationship Id="rId35" Type="http://schemas.openxmlformats.org/officeDocument/2006/relationships/tags" Target="../tags/tag106.xml"/><Relationship Id="rId43" Type="http://schemas.openxmlformats.org/officeDocument/2006/relationships/tags" Target="../tags/tag114.xml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8" Type="http://schemas.openxmlformats.org/officeDocument/2006/relationships/tags" Target="../tags/tag79.xml"/><Relationship Id="rId51" Type="http://schemas.openxmlformats.org/officeDocument/2006/relationships/image" Target="../media/image75.png"/><Relationship Id="rId3" Type="http://schemas.openxmlformats.org/officeDocument/2006/relationships/tags" Target="../tags/tag74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5" Type="http://schemas.openxmlformats.org/officeDocument/2006/relationships/tags" Target="../tags/tag96.xml"/><Relationship Id="rId33" Type="http://schemas.openxmlformats.org/officeDocument/2006/relationships/tags" Target="../tags/tag104.xml"/><Relationship Id="rId38" Type="http://schemas.openxmlformats.org/officeDocument/2006/relationships/tags" Target="../tags/tag109.xml"/><Relationship Id="rId46" Type="http://schemas.openxmlformats.org/officeDocument/2006/relationships/image" Target="../media/image70.png"/><Relationship Id="rId59" Type="http://schemas.openxmlformats.org/officeDocument/2006/relationships/image" Target="../media/image83.png"/><Relationship Id="rId20" Type="http://schemas.openxmlformats.org/officeDocument/2006/relationships/tags" Target="../tags/tag91.xml"/><Relationship Id="rId41" Type="http://schemas.openxmlformats.org/officeDocument/2006/relationships/tags" Target="../tags/tag112.xml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5" Type="http://schemas.openxmlformats.org/officeDocument/2006/relationships/tags" Target="../tags/tag86.xml"/><Relationship Id="rId23" Type="http://schemas.openxmlformats.org/officeDocument/2006/relationships/tags" Target="../tags/tag94.xml"/><Relationship Id="rId28" Type="http://schemas.openxmlformats.org/officeDocument/2006/relationships/tags" Target="../tags/tag99.xml"/><Relationship Id="rId36" Type="http://schemas.openxmlformats.org/officeDocument/2006/relationships/tags" Target="../tags/tag107.xml"/><Relationship Id="rId49" Type="http://schemas.openxmlformats.org/officeDocument/2006/relationships/image" Target="../media/image73.png"/><Relationship Id="rId57" Type="http://schemas.openxmlformats.org/officeDocument/2006/relationships/image" Target="../media/image81.png"/><Relationship Id="rId10" Type="http://schemas.openxmlformats.org/officeDocument/2006/relationships/tags" Target="../tags/tag81.xml"/><Relationship Id="rId31" Type="http://schemas.openxmlformats.org/officeDocument/2006/relationships/tags" Target="../tags/tag102.xml"/><Relationship Id="rId44" Type="http://schemas.openxmlformats.org/officeDocument/2006/relationships/tags" Target="../tags/tag115.xml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png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39" Type="http://schemas.openxmlformats.org/officeDocument/2006/relationships/tags" Target="../tags/tag110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tags" Target="../tags/tag141.xml"/><Relationship Id="rId21" Type="http://schemas.openxmlformats.org/officeDocument/2006/relationships/tags" Target="../tags/tag136.xml"/><Relationship Id="rId34" Type="http://schemas.openxmlformats.org/officeDocument/2006/relationships/tags" Target="../tags/tag149.xml"/><Relationship Id="rId42" Type="http://schemas.openxmlformats.org/officeDocument/2006/relationships/tags" Target="../tags/tag157.xml"/><Relationship Id="rId47" Type="http://schemas.openxmlformats.org/officeDocument/2006/relationships/image" Target="../media/image71.png"/><Relationship Id="rId50" Type="http://schemas.openxmlformats.org/officeDocument/2006/relationships/image" Target="../media/image74.png"/><Relationship Id="rId55" Type="http://schemas.openxmlformats.org/officeDocument/2006/relationships/image" Target="../media/image79.png"/><Relationship Id="rId63" Type="http://schemas.openxmlformats.org/officeDocument/2006/relationships/image" Target="../media/image87.png"/><Relationship Id="rId7" Type="http://schemas.openxmlformats.org/officeDocument/2006/relationships/tags" Target="../tags/tag122.xml"/><Relationship Id="rId2" Type="http://schemas.openxmlformats.org/officeDocument/2006/relationships/tags" Target="../tags/tag117.xml"/><Relationship Id="rId16" Type="http://schemas.openxmlformats.org/officeDocument/2006/relationships/tags" Target="../tags/tag131.xml"/><Relationship Id="rId29" Type="http://schemas.openxmlformats.org/officeDocument/2006/relationships/tags" Target="../tags/tag144.xml"/><Relationship Id="rId11" Type="http://schemas.openxmlformats.org/officeDocument/2006/relationships/tags" Target="../tags/tag126.xml"/><Relationship Id="rId24" Type="http://schemas.openxmlformats.org/officeDocument/2006/relationships/tags" Target="../tags/tag139.xml"/><Relationship Id="rId32" Type="http://schemas.openxmlformats.org/officeDocument/2006/relationships/tags" Target="../tags/tag147.xml"/><Relationship Id="rId37" Type="http://schemas.openxmlformats.org/officeDocument/2006/relationships/tags" Target="../tags/tag152.xml"/><Relationship Id="rId40" Type="http://schemas.openxmlformats.org/officeDocument/2006/relationships/tags" Target="../tags/tag155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77.png"/><Relationship Id="rId58" Type="http://schemas.openxmlformats.org/officeDocument/2006/relationships/image" Target="../media/image82.png"/><Relationship Id="rId66" Type="http://schemas.openxmlformats.org/officeDocument/2006/relationships/image" Target="../media/image90.png"/><Relationship Id="rId5" Type="http://schemas.openxmlformats.org/officeDocument/2006/relationships/tags" Target="../tags/tag120.xml"/><Relationship Id="rId61" Type="http://schemas.openxmlformats.org/officeDocument/2006/relationships/image" Target="../media/image85.png"/><Relationship Id="rId19" Type="http://schemas.openxmlformats.org/officeDocument/2006/relationships/tags" Target="../tags/tag134.xml"/><Relationship Id="rId14" Type="http://schemas.openxmlformats.org/officeDocument/2006/relationships/tags" Target="../tags/tag129.xml"/><Relationship Id="rId22" Type="http://schemas.openxmlformats.org/officeDocument/2006/relationships/tags" Target="../tags/tag137.xml"/><Relationship Id="rId27" Type="http://schemas.openxmlformats.org/officeDocument/2006/relationships/tags" Target="../tags/tag142.xml"/><Relationship Id="rId30" Type="http://schemas.openxmlformats.org/officeDocument/2006/relationships/tags" Target="../tags/tag145.xml"/><Relationship Id="rId35" Type="http://schemas.openxmlformats.org/officeDocument/2006/relationships/tags" Target="../tags/tag150.xml"/><Relationship Id="rId43" Type="http://schemas.openxmlformats.org/officeDocument/2006/relationships/tags" Target="../tags/tag158.xml"/><Relationship Id="rId48" Type="http://schemas.openxmlformats.org/officeDocument/2006/relationships/image" Target="../media/image72.pn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8" Type="http://schemas.openxmlformats.org/officeDocument/2006/relationships/tags" Target="../tags/tag123.xml"/><Relationship Id="rId51" Type="http://schemas.openxmlformats.org/officeDocument/2006/relationships/image" Target="../media/image75.png"/><Relationship Id="rId3" Type="http://schemas.openxmlformats.org/officeDocument/2006/relationships/tags" Target="../tags/tag118.xml"/><Relationship Id="rId12" Type="http://schemas.openxmlformats.org/officeDocument/2006/relationships/tags" Target="../tags/tag127.xml"/><Relationship Id="rId17" Type="http://schemas.openxmlformats.org/officeDocument/2006/relationships/tags" Target="../tags/tag132.xml"/><Relationship Id="rId25" Type="http://schemas.openxmlformats.org/officeDocument/2006/relationships/tags" Target="../tags/tag140.xml"/><Relationship Id="rId33" Type="http://schemas.openxmlformats.org/officeDocument/2006/relationships/tags" Target="../tags/tag148.xml"/><Relationship Id="rId38" Type="http://schemas.openxmlformats.org/officeDocument/2006/relationships/tags" Target="../tags/tag153.xml"/><Relationship Id="rId46" Type="http://schemas.openxmlformats.org/officeDocument/2006/relationships/image" Target="../media/image70.png"/><Relationship Id="rId59" Type="http://schemas.openxmlformats.org/officeDocument/2006/relationships/image" Target="../media/image83.png"/><Relationship Id="rId20" Type="http://schemas.openxmlformats.org/officeDocument/2006/relationships/tags" Target="../tags/tag135.xml"/><Relationship Id="rId41" Type="http://schemas.openxmlformats.org/officeDocument/2006/relationships/tags" Target="../tags/tag156.xml"/><Relationship Id="rId54" Type="http://schemas.openxmlformats.org/officeDocument/2006/relationships/image" Target="../media/image78.png"/><Relationship Id="rId62" Type="http://schemas.openxmlformats.org/officeDocument/2006/relationships/image" Target="../media/image86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5" Type="http://schemas.openxmlformats.org/officeDocument/2006/relationships/tags" Target="../tags/tag130.xml"/><Relationship Id="rId23" Type="http://schemas.openxmlformats.org/officeDocument/2006/relationships/tags" Target="../tags/tag138.xml"/><Relationship Id="rId28" Type="http://schemas.openxmlformats.org/officeDocument/2006/relationships/tags" Target="../tags/tag143.xml"/><Relationship Id="rId36" Type="http://schemas.openxmlformats.org/officeDocument/2006/relationships/tags" Target="../tags/tag151.xml"/><Relationship Id="rId49" Type="http://schemas.openxmlformats.org/officeDocument/2006/relationships/image" Target="../media/image73.png"/><Relationship Id="rId57" Type="http://schemas.openxmlformats.org/officeDocument/2006/relationships/image" Target="../media/image81.png"/><Relationship Id="rId10" Type="http://schemas.openxmlformats.org/officeDocument/2006/relationships/tags" Target="../tags/tag125.xml"/><Relationship Id="rId31" Type="http://schemas.openxmlformats.org/officeDocument/2006/relationships/tags" Target="../tags/tag146.xml"/><Relationship Id="rId44" Type="http://schemas.openxmlformats.org/officeDocument/2006/relationships/tags" Target="../tags/tag159.xml"/><Relationship Id="rId52" Type="http://schemas.openxmlformats.org/officeDocument/2006/relationships/image" Target="../media/image76.png"/><Relationship Id="rId60" Type="http://schemas.openxmlformats.org/officeDocument/2006/relationships/image" Target="../media/image84.png"/><Relationship Id="rId65" Type="http://schemas.openxmlformats.org/officeDocument/2006/relationships/image" Target="../media/image89.png"/><Relationship Id="rId4" Type="http://schemas.openxmlformats.org/officeDocument/2006/relationships/tags" Target="../tags/tag119.xml"/><Relationship Id="rId9" Type="http://schemas.openxmlformats.org/officeDocument/2006/relationships/tags" Target="../tags/tag124.xml"/><Relationship Id="rId13" Type="http://schemas.openxmlformats.org/officeDocument/2006/relationships/tags" Target="../tags/tag128.xml"/><Relationship Id="rId18" Type="http://schemas.openxmlformats.org/officeDocument/2006/relationships/tags" Target="../tags/tag133.xml"/><Relationship Id="rId39" Type="http://schemas.openxmlformats.org/officeDocument/2006/relationships/tags" Target="../tags/tag154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tags" Target="../tags/tag185.xml"/><Relationship Id="rId21" Type="http://schemas.openxmlformats.org/officeDocument/2006/relationships/tags" Target="../tags/tag180.xml"/><Relationship Id="rId42" Type="http://schemas.openxmlformats.org/officeDocument/2006/relationships/tags" Target="../tags/tag201.xml"/><Relationship Id="rId47" Type="http://schemas.openxmlformats.org/officeDocument/2006/relationships/tags" Target="../tags/tag206.xml"/><Relationship Id="rId63" Type="http://schemas.openxmlformats.org/officeDocument/2006/relationships/image" Target="../media/image77.png"/><Relationship Id="rId68" Type="http://schemas.openxmlformats.org/officeDocument/2006/relationships/image" Target="../media/image92.png"/><Relationship Id="rId84" Type="http://schemas.openxmlformats.org/officeDocument/2006/relationships/image" Target="../media/image104.png"/><Relationship Id="rId16" Type="http://schemas.openxmlformats.org/officeDocument/2006/relationships/tags" Target="../tags/tag175.xml"/><Relationship Id="rId11" Type="http://schemas.openxmlformats.org/officeDocument/2006/relationships/tags" Target="../tags/tag170.xml"/><Relationship Id="rId32" Type="http://schemas.openxmlformats.org/officeDocument/2006/relationships/tags" Target="../tags/tag191.xml"/><Relationship Id="rId37" Type="http://schemas.openxmlformats.org/officeDocument/2006/relationships/tags" Target="../tags/tag196.xml"/><Relationship Id="rId53" Type="http://schemas.openxmlformats.org/officeDocument/2006/relationships/tags" Target="../tags/tag212.xml"/><Relationship Id="rId58" Type="http://schemas.openxmlformats.org/officeDocument/2006/relationships/image" Target="../media/image72.png"/><Relationship Id="rId74" Type="http://schemas.openxmlformats.org/officeDocument/2006/relationships/image" Target="../media/image94.png"/><Relationship Id="rId79" Type="http://schemas.openxmlformats.org/officeDocument/2006/relationships/image" Target="../media/image99.png"/><Relationship Id="rId5" Type="http://schemas.openxmlformats.org/officeDocument/2006/relationships/tags" Target="../tags/tag164.xml"/><Relationship Id="rId19" Type="http://schemas.openxmlformats.org/officeDocument/2006/relationships/tags" Target="../tags/tag178.xml"/><Relationship Id="rId14" Type="http://schemas.openxmlformats.org/officeDocument/2006/relationships/tags" Target="../tags/tag173.xml"/><Relationship Id="rId22" Type="http://schemas.openxmlformats.org/officeDocument/2006/relationships/tags" Target="../tags/tag181.xml"/><Relationship Id="rId27" Type="http://schemas.openxmlformats.org/officeDocument/2006/relationships/tags" Target="../tags/tag186.xml"/><Relationship Id="rId30" Type="http://schemas.openxmlformats.org/officeDocument/2006/relationships/tags" Target="../tags/tag189.xml"/><Relationship Id="rId35" Type="http://schemas.openxmlformats.org/officeDocument/2006/relationships/tags" Target="../tags/tag194.xml"/><Relationship Id="rId43" Type="http://schemas.openxmlformats.org/officeDocument/2006/relationships/tags" Target="../tags/tag202.xml"/><Relationship Id="rId48" Type="http://schemas.openxmlformats.org/officeDocument/2006/relationships/tags" Target="../tags/tag207.xml"/><Relationship Id="rId56" Type="http://schemas.openxmlformats.org/officeDocument/2006/relationships/image" Target="../media/image70.png"/><Relationship Id="rId64" Type="http://schemas.openxmlformats.org/officeDocument/2006/relationships/image" Target="../media/image78.png"/><Relationship Id="rId69" Type="http://schemas.openxmlformats.org/officeDocument/2006/relationships/image" Target="../media/image93.png"/><Relationship Id="rId77" Type="http://schemas.openxmlformats.org/officeDocument/2006/relationships/image" Target="../media/image97.png"/><Relationship Id="rId8" Type="http://schemas.openxmlformats.org/officeDocument/2006/relationships/tags" Target="../tags/tag167.xml"/><Relationship Id="rId51" Type="http://schemas.openxmlformats.org/officeDocument/2006/relationships/tags" Target="../tags/tag210.xml"/><Relationship Id="rId72" Type="http://schemas.openxmlformats.org/officeDocument/2006/relationships/image" Target="../media/image88.png"/><Relationship Id="rId80" Type="http://schemas.openxmlformats.org/officeDocument/2006/relationships/image" Target="../media/image100.png"/><Relationship Id="rId85" Type="http://schemas.openxmlformats.org/officeDocument/2006/relationships/image" Target="../media/image105.png"/><Relationship Id="rId3" Type="http://schemas.openxmlformats.org/officeDocument/2006/relationships/tags" Target="../tags/tag162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tags" Target="../tags/tag184.xml"/><Relationship Id="rId33" Type="http://schemas.openxmlformats.org/officeDocument/2006/relationships/tags" Target="../tags/tag192.xml"/><Relationship Id="rId38" Type="http://schemas.openxmlformats.org/officeDocument/2006/relationships/tags" Target="../tags/tag197.xml"/><Relationship Id="rId46" Type="http://schemas.openxmlformats.org/officeDocument/2006/relationships/tags" Target="../tags/tag205.xml"/><Relationship Id="rId59" Type="http://schemas.openxmlformats.org/officeDocument/2006/relationships/image" Target="../media/image73.png"/><Relationship Id="rId67" Type="http://schemas.openxmlformats.org/officeDocument/2006/relationships/image" Target="../media/image91.png"/><Relationship Id="rId20" Type="http://schemas.openxmlformats.org/officeDocument/2006/relationships/tags" Target="../tags/tag179.xml"/><Relationship Id="rId41" Type="http://schemas.openxmlformats.org/officeDocument/2006/relationships/tags" Target="../tags/tag200.xml"/><Relationship Id="rId54" Type="http://schemas.openxmlformats.org/officeDocument/2006/relationships/tags" Target="../tags/tag213.xml"/><Relationship Id="rId62" Type="http://schemas.openxmlformats.org/officeDocument/2006/relationships/image" Target="../media/image76.png"/><Relationship Id="rId70" Type="http://schemas.openxmlformats.org/officeDocument/2006/relationships/image" Target="../media/image86.png"/><Relationship Id="rId75" Type="http://schemas.openxmlformats.org/officeDocument/2006/relationships/image" Target="../media/image95.png"/><Relationship Id="rId83" Type="http://schemas.openxmlformats.org/officeDocument/2006/relationships/image" Target="../media/image103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5" Type="http://schemas.openxmlformats.org/officeDocument/2006/relationships/tags" Target="../tags/tag174.xml"/><Relationship Id="rId23" Type="http://schemas.openxmlformats.org/officeDocument/2006/relationships/tags" Target="../tags/tag182.xml"/><Relationship Id="rId28" Type="http://schemas.openxmlformats.org/officeDocument/2006/relationships/tags" Target="../tags/tag187.xml"/><Relationship Id="rId36" Type="http://schemas.openxmlformats.org/officeDocument/2006/relationships/tags" Target="../tags/tag195.xml"/><Relationship Id="rId49" Type="http://schemas.openxmlformats.org/officeDocument/2006/relationships/tags" Target="../tags/tag208.xml"/><Relationship Id="rId57" Type="http://schemas.openxmlformats.org/officeDocument/2006/relationships/image" Target="../media/image71.png"/><Relationship Id="rId10" Type="http://schemas.openxmlformats.org/officeDocument/2006/relationships/tags" Target="../tags/tag169.xml"/><Relationship Id="rId31" Type="http://schemas.openxmlformats.org/officeDocument/2006/relationships/tags" Target="../tags/tag190.xml"/><Relationship Id="rId44" Type="http://schemas.openxmlformats.org/officeDocument/2006/relationships/tags" Target="../tags/tag203.xml"/><Relationship Id="rId52" Type="http://schemas.openxmlformats.org/officeDocument/2006/relationships/tags" Target="../tags/tag211.xml"/><Relationship Id="rId60" Type="http://schemas.openxmlformats.org/officeDocument/2006/relationships/image" Target="../media/image74.png"/><Relationship Id="rId65" Type="http://schemas.openxmlformats.org/officeDocument/2006/relationships/image" Target="../media/image79.png"/><Relationship Id="rId73" Type="http://schemas.openxmlformats.org/officeDocument/2006/relationships/image" Target="../media/image89.png"/><Relationship Id="rId78" Type="http://schemas.openxmlformats.org/officeDocument/2006/relationships/image" Target="../media/image98.png"/><Relationship Id="rId81" Type="http://schemas.openxmlformats.org/officeDocument/2006/relationships/image" Target="../media/image101.png"/><Relationship Id="rId86" Type="http://schemas.openxmlformats.org/officeDocument/2006/relationships/image" Target="../media/image106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3" Type="http://schemas.openxmlformats.org/officeDocument/2006/relationships/tags" Target="../tags/tag172.xml"/><Relationship Id="rId18" Type="http://schemas.openxmlformats.org/officeDocument/2006/relationships/tags" Target="../tags/tag177.xml"/><Relationship Id="rId39" Type="http://schemas.openxmlformats.org/officeDocument/2006/relationships/tags" Target="../tags/tag198.xml"/><Relationship Id="rId34" Type="http://schemas.openxmlformats.org/officeDocument/2006/relationships/tags" Target="../tags/tag193.xml"/><Relationship Id="rId50" Type="http://schemas.openxmlformats.org/officeDocument/2006/relationships/tags" Target="../tags/tag209.xml"/><Relationship Id="rId55" Type="http://schemas.openxmlformats.org/officeDocument/2006/relationships/slideLayout" Target="../slideLayouts/slideLayout2.xml"/><Relationship Id="rId76" Type="http://schemas.openxmlformats.org/officeDocument/2006/relationships/image" Target="../media/image96.png"/><Relationship Id="rId7" Type="http://schemas.openxmlformats.org/officeDocument/2006/relationships/tags" Target="../tags/tag166.xml"/><Relationship Id="rId71" Type="http://schemas.openxmlformats.org/officeDocument/2006/relationships/image" Target="../media/image87.png"/><Relationship Id="rId2" Type="http://schemas.openxmlformats.org/officeDocument/2006/relationships/tags" Target="../tags/tag161.xml"/><Relationship Id="rId29" Type="http://schemas.openxmlformats.org/officeDocument/2006/relationships/tags" Target="../tags/tag188.xml"/><Relationship Id="rId24" Type="http://schemas.openxmlformats.org/officeDocument/2006/relationships/tags" Target="../tags/tag183.xml"/><Relationship Id="rId40" Type="http://schemas.openxmlformats.org/officeDocument/2006/relationships/tags" Target="../tags/tag199.xml"/><Relationship Id="rId45" Type="http://schemas.openxmlformats.org/officeDocument/2006/relationships/tags" Target="../tags/tag204.xml"/><Relationship Id="rId66" Type="http://schemas.openxmlformats.org/officeDocument/2006/relationships/image" Target="../media/image80.png"/><Relationship Id="rId61" Type="http://schemas.openxmlformats.org/officeDocument/2006/relationships/image" Target="../media/image75.png"/><Relationship Id="rId82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" Type="http://schemas.openxmlformats.org/officeDocument/2006/relationships/tags" Target="../tags/tag13.xml"/><Relationship Id="rId16" Type="http://schemas.openxmlformats.org/officeDocument/2006/relationships/image" Target="../media/image9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4.png"/><Relationship Id="rId5" Type="http://schemas.openxmlformats.org/officeDocument/2006/relationships/tags" Target="../tags/tag16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19" Type="http://schemas.openxmlformats.org/officeDocument/2006/relationships/image" Target="../media/image12.png"/><Relationship Id="rId4" Type="http://schemas.openxmlformats.org/officeDocument/2006/relationships/tags" Target="../tags/tag15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tags" Target="../tags/tag239.xml"/><Relationship Id="rId21" Type="http://schemas.openxmlformats.org/officeDocument/2006/relationships/tags" Target="../tags/tag234.xml"/><Relationship Id="rId42" Type="http://schemas.openxmlformats.org/officeDocument/2006/relationships/tags" Target="../tags/tag255.xml"/><Relationship Id="rId47" Type="http://schemas.openxmlformats.org/officeDocument/2006/relationships/tags" Target="../tags/tag260.xml"/><Relationship Id="rId63" Type="http://schemas.openxmlformats.org/officeDocument/2006/relationships/image" Target="../media/image76.png"/><Relationship Id="rId68" Type="http://schemas.openxmlformats.org/officeDocument/2006/relationships/image" Target="../media/image91.png"/><Relationship Id="rId84" Type="http://schemas.openxmlformats.org/officeDocument/2006/relationships/image" Target="../media/image104.png"/><Relationship Id="rId16" Type="http://schemas.openxmlformats.org/officeDocument/2006/relationships/tags" Target="../tags/tag229.xml"/><Relationship Id="rId11" Type="http://schemas.openxmlformats.org/officeDocument/2006/relationships/tags" Target="../tags/tag224.xml"/><Relationship Id="rId32" Type="http://schemas.openxmlformats.org/officeDocument/2006/relationships/tags" Target="../tags/tag245.xml"/><Relationship Id="rId37" Type="http://schemas.openxmlformats.org/officeDocument/2006/relationships/tags" Target="../tags/tag250.xml"/><Relationship Id="rId53" Type="http://schemas.openxmlformats.org/officeDocument/2006/relationships/tags" Target="../tags/tag266.xml"/><Relationship Id="rId58" Type="http://schemas.openxmlformats.org/officeDocument/2006/relationships/image" Target="../media/image71.png"/><Relationship Id="rId74" Type="http://schemas.openxmlformats.org/officeDocument/2006/relationships/image" Target="../media/image89.png"/><Relationship Id="rId79" Type="http://schemas.openxmlformats.org/officeDocument/2006/relationships/image" Target="../media/image98.png"/><Relationship Id="rId5" Type="http://schemas.openxmlformats.org/officeDocument/2006/relationships/tags" Target="../tags/tag218.xml"/><Relationship Id="rId19" Type="http://schemas.openxmlformats.org/officeDocument/2006/relationships/tags" Target="../tags/tag232.xml"/><Relationship Id="rId14" Type="http://schemas.openxmlformats.org/officeDocument/2006/relationships/tags" Target="../tags/tag227.xml"/><Relationship Id="rId22" Type="http://schemas.openxmlformats.org/officeDocument/2006/relationships/tags" Target="../tags/tag235.xml"/><Relationship Id="rId27" Type="http://schemas.openxmlformats.org/officeDocument/2006/relationships/tags" Target="../tags/tag240.xml"/><Relationship Id="rId30" Type="http://schemas.openxmlformats.org/officeDocument/2006/relationships/tags" Target="../tags/tag243.xml"/><Relationship Id="rId35" Type="http://schemas.openxmlformats.org/officeDocument/2006/relationships/tags" Target="../tags/tag248.xml"/><Relationship Id="rId43" Type="http://schemas.openxmlformats.org/officeDocument/2006/relationships/tags" Target="../tags/tag256.xml"/><Relationship Id="rId48" Type="http://schemas.openxmlformats.org/officeDocument/2006/relationships/tags" Target="../tags/tag261.xml"/><Relationship Id="rId56" Type="http://schemas.openxmlformats.org/officeDocument/2006/relationships/slideLayout" Target="../slideLayouts/slideLayout2.xml"/><Relationship Id="rId64" Type="http://schemas.openxmlformats.org/officeDocument/2006/relationships/image" Target="../media/image77.png"/><Relationship Id="rId69" Type="http://schemas.openxmlformats.org/officeDocument/2006/relationships/image" Target="../media/image92.png"/><Relationship Id="rId77" Type="http://schemas.openxmlformats.org/officeDocument/2006/relationships/image" Target="../media/image96.png"/><Relationship Id="rId8" Type="http://schemas.openxmlformats.org/officeDocument/2006/relationships/tags" Target="../tags/tag221.xml"/><Relationship Id="rId51" Type="http://schemas.openxmlformats.org/officeDocument/2006/relationships/tags" Target="../tags/tag264.xml"/><Relationship Id="rId72" Type="http://schemas.openxmlformats.org/officeDocument/2006/relationships/image" Target="../media/image87.png"/><Relationship Id="rId80" Type="http://schemas.openxmlformats.org/officeDocument/2006/relationships/image" Target="../media/image99.png"/><Relationship Id="rId85" Type="http://schemas.openxmlformats.org/officeDocument/2006/relationships/image" Target="../media/image105.png"/><Relationship Id="rId3" Type="http://schemas.openxmlformats.org/officeDocument/2006/relationships/tags" Target="../tags/tag216.xml"/><Relationship Id="rId12" Type="http://schemas.openxmlformats.org/officeDocument/2006/relationships/tags" Target="../tags/tag225.xml"/><Relationship Id="rId17" Type="http://schemas.openxmlformats.org/officeDocument/2006/relationships/tags" Target="../tags/tag230.xml"/><Relationship Id="rId25" Type="http://schemas.openxmlformats.org/officeDocument/2006/relationships/tags" Target="../tags/tag238.xml"/><Relationship Id="rId33" Type="http://schemas.openxmlformats.org/officeDocument/2006/relationships/tags" Target="../tags/tag246.xml"/><Relationship Id="rId38" Type="http://schemas.openxmlformats.org/officeDocument/2006/relationships/tags" Target="../tags/tag251.xml"/><Relationship Id="rId46" Type="http://schemas.openxmlformats.org/officeDocument/2006/relationships/tags" Target="../tags/tag259.xml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tags" Target="../tags/tag233.xml"/><Relationship Id="rId41" Type="http://schemas.openxmlformats.org/officeDocument/2006/relationships/tags" Target="../tags/tag254.xml"/><Relationship Id="rId54" Type="http://schemas.openxmlformats.org/officeDocument/2006/relationships/tags" Target="../tags/tag267.xml"/><Relationship Id="rId62" Type="http://schemas.openxmlformats.org/officeDocument/2006/relationships/image" Target="../media/image75.png"/><Relationship Id="rId70" Type="http://schemas.openxmlformats.org/officeDocument/2006/relationships/image" Target="../media/image93.png"/><Relationship Id="rId75" Type="http://schemas.openxmlformats.org/officeDocument/2006/relationships/image" Target="../media/image94.png"/><Relationship Id="rId83" Type="http://schemas.openxmlformats.org/officeDocument/2006/relationships/image" Target="../media/image102.png"/><Relationship Id="rId88" Type="http://schemas.openxmlformats.org/officeDocument/2006/relationships/image" Target="../media/image108.png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5" Type="http://schemas.openxmlformats.org/officeDocument/2006/relationships/tags" Target="../tags/tag228.xml"/><Relationship Id="rId23" Type="http://schemas.openxmlformats.org/officeDocument/2006/relationships/tags" Target="../tags/tag236.xml"/><Relationship Id="rId28" Type="http://schemas.openxmlformats.org/officeDocument/2006/relationships/tags" Target="../tags/tag241.xml"/><Relationship Id="rId36" Type="http://schemas.openxmlformats.org/officeDocument/2006/relationships/tags" Target="../tags/tag249.xml"/><Relationship Id="rId49" Type="http://schemas.openxmlformats.org/officeDocument/2006/relationships/tags" Target="../tags/tag262.xml"/><Relationship Id="rId57" Type="http://schemas.openxmlformats.org/officeDocument/2006/relationships/image" Target="../media/image70.png"/><Relationship Id="rId10" Type="http://schemas.openxmlformats.org/officeDocument/2006/relationships/tags" Target="../tags/tag223.xml"/><Relationship Id="rId31" Type="http://schemas.openxmlformats.org/officeDocument/2006/relationships/tags" Target="../tags/tag244.xml"/><Relationship Id="rId44" Type="http://schemas.openxmlformats.org/officeDocument/2006/relationships/tags" Target="../tags/tag257.xml"/><Relationship Id="rId52" Type="http://schemas.openxmlformats.org/officeDocument/2006/relationships/tags" Target="../tags/tag265.xml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73" Type="http://schemas.openxmlformats.org/officeDocument/2006/relationships/image" Target="../media/image88.png"/><Relationship Id="rId78" Type="http://schemas.openxmlformats.org/officeDocument/2006/relationships/image" Target="../media/image97.png"/><Relationship Id="rId81" Type="http://schemas.openxmlformats.org/officeDocument/2006/relationships/image" Target="../media/image100.png"/><Relationship Id="rId86" Type="http://schemas.openxmlformats.org/officeDocument/2006/relationships/image" Target="../media/image106.png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3" Type="http://schemas.openxmlformats.org/officeDocument/2006/relationships/tags" Target="../tags/tag226.xml"/><Relationship Id="rId18" Type="http://schemas.openxmlformats.org/officeDocument/2006/relationships/tags" Target="../tags/tag231.xml"/><Relationship Id="rId39" Type="http://schemas.openxmlformats.org/officeDocument/2006/relationships/tags" Target="../tags/tag252.xml"/><Relationship Id="rId34" Type="http://schemas.openxmlformats.org/officeDocument/2006/relationships/tags" Target="../tags/tag247.xml"/><Relationship Id="rId50" Type="http://schemas.openxmlformats.org/officeDocument/2006/relationships/tags" Target="../tags/tag263.xml"/><Relationship Id="rId55" Type="http://schemas.openxmlformats.org/officeDocument/2006/relationships/tags" Target="../tags/tag268.xml"/><Relationship Id="rId76" Type="http://schemas.openxmlformats.org/officeDocument/2006/relationships/image" Target="../media/image95.png"/><Relationship Id="rId7" Type="http://schemas.openxmlformats.org/officeDocument/2006/relationships/tags" Target="../tags/tag220.xml"/><Relationship Id="rId71" Type="http://schemas.openxmlformats.org/officeDocument/2006/relationships/image" Target="../media/image86.png"/><Relationship Id="rId2" Type="http://schemas.openxmlformats.org/officeDocument/2006/relationships/tags" Target="../tags/tag215.xml"/><Relationship Id="rId29" Type="http://schemas.openxmlformats.org/officeDocument/2006/relationships/tags" Target="../tags/tag242.xml"/><Relationship Id="rId24" Type="http://schemas.openxmlformats.org/officeDocument/2006/relationships/tags" Target="../tags/tag237.xml"/><Relationship Id="rId40" Type="http://schemas.openxmlformats.org/officeDocument/2006/relationships/tags" Target="../tags/tag253.xml"/><Relationship Id="rId45" Type="http://schemas.openxmlformats.org/officeDocument/2006/relationships/tags" Target="../tags/tag258.xml"/><Relationship Id="rId66" Type="http://schemas.openxmlformats.org/officeDocument/2006/relationships/image" Target="../media/image79.png"/><Relationship Id="rId87" Type="http://schemas.openxmlformats.org/officeDocument/2006/relationships/image" Target="../media/image107.png"/><Relationship Id="rId61" Type="http://schemas.openxmlformats.org/officeDocument/2006/relationships/image" Target="../media/image74.png"/><Relationship Id="rId82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294.xml"/><Relationship Id="rId21" Type="http://schemas.openxmlformats.org/officeDocument/2006/relationships/tags" Target="../tags/tag289.xml"/><Relationship Id="rId42" Type="http://schemas.openxmlformats.org/officeDocument/2006/relationships/tags" Target="../tags/tag310.xml"/><Relationship Id="rId47" Type="http://schemas.openxmlformats.org/officeDocument/2006/relationships/tags" Target="../tags/tag315.xml"/><Relationship Id="rId63" Type="http://schemas.openxmlformats.org/officeDocument/2006/relationships/image" Target="../media/image76.png"/><Relationship Id="rId68" Type="http://schemas.openxmlformats.org/officeDocument/2006/relationships/image" Target="../media/image91.png"/><Relationship Id="rId84" Type="http://schemas.openxmlformats.org/officeDocument/2006/relationships/image" Target="../media/image104.png"/><Relationship Id="rId16" Type="http://schemas.openxmlformats.org/officeDocument/2006/relationships/tags" Target="../tags/tag284.xml"/><Relationship Id="rId11" Type="http://schemas.openxmlformats.org/officeDocument/2006/relationships/tags" Target="../tags/tag279.xml"/><Relationship Id="rId32" Type="http://schemas.openxmlformats.org/officeDocument/2006/relationships/tags" Target="../tags/tag300.xml"/><Relationship Id="rId37" Type="http://schemas.openxmlformats.org/officeDocument/2006/relationships/tags" Target="../tags/tag305.xml"/><Relationship Id="rId53" Type="http://schemas.openxmlformats.org/officeDocument/2006/relationships/tags" Target="../tags/tag321.xml"/><Relationship Id="rId58" Type="http://schemas.openxmlformats.org/officeDocument/2006/relationships/image" Target="../media/image71.png"/><Relationship Id="rId74" Type="http://schemas.openxmlformats.org/officeDocument/2006/relationships/image" Target="../media/image89.png"/><Relationship Id="rId79" Type="http://schemas.openxmlformats.org/officeDocument/2006/relationships/image" Target="../media/image98.png"/><Relationship Id="rId5" Type="http://schemas.openxmlformats.org/officeDocument/2006/relationships/tags" Target="../tags/tag273.xml"/><Relationship Id="rId19" Type="http://schemas.openxmlformats.org/officeDocument/2006/relationships/tags" Target="../tags/tag287.xml"/><Relationship Id="rId14" Type="http://schemas.openxmlformats.org/officeDocument/2006/relationships/tags" Target="../tags/tag282.xml"/><Relationship Id="rId22" Type="http://schemas.openxmlformats.org/officeDocument/2006/relationships/tags" Target="../tags/tag290.xml"/><Relationship Id="rId27" Type="http://schemas.openxmlformats.org/officeDocument/2006/relationships/tags" Target="../tags/tag295.xml"/><Relationship Id="rId30" Type="http://schemas.openxmlformats.org/officeDocument/2006/relationships/tags" Target="../tags/tag298.xml"/><Relationship Id="rId35" Type="http://schemas.openxmlformats.org/officeDocument/2006/relationships/tags" Target="../tags/tag303.xml"/><Relationship Id="rId43" Type="http://schemas.openxmlformats.org/officeDocument/2006/relationships/tags" Target="../tags/tag311.xml"/><Relationship Id="rId48" Type="http://schemas.openxmlformats.org/officeDocument/2006/relationships/tags" Target="../tags/tag316.xml"/><Relationship Id="rId56" Type="http://schemas.openxmlformats.org/officeDocument/2006/relationships/slideLayout" Target="../slideLayouts/slideLayout2.xml"/><Relationship Id="rId64" Type="http://schemas.openxmlformats.org/officeDocument/2006/relationships/image" Target="../media/image77.png"/><Relationship Id="rId69" Type="http://schemas.openxmlformats.org/officeDocument/2006/relationships/image" Target="../media/image92.png"/><Relationship Id="rId77" Type="http://schemas.openxmlformats.org/officeDocument/2006/relationships/image" Target="../media/image96.png"/><Relationship Id="rId8" Type="http://schemas.openxmlformats.org/officeDocument/2006/relationships/tags" Target="../tags/tag276.xml"/><Relationship Id="rId51" Type="http://schemas.openxmlformats.org/officeDocument/2006/relationships/tags" Target="../tags/tag319.xml"/><Relationship Id="rId72" Type="http://schemas.openxmlformats.org/officeDocument/2006/relationships/image" Target="../media/image87.png"/><Relationship Id="rId80" Type="http://schemas.openxmlformats.org/officeDocument/2006/relationships/image" Target="../media/image99.png"/><Relationship Id="rId85" Type="http://schemas.openxmlformats.org/officeDocument/2006/relationships/image" Target="../media/image105.png"/><Relationship Id="rId3" Type="http://schemas.openxmlformats.org/officeDocument/2006/relationships/tags" Target="../tags/tag271.xml"/><Relationship Id="rId12" Type="http://schemas.openxmlformats.org/officeDocument/2006/relationships/tags" Target="../tags/tag280.xml"/><Relationship Id="rId17" Type="http://schemas.openxmlformats.org/officeDocument/2006/relationships/tags" Target="../tags/tag285.xml"/><Relationship Id="rId25" Type="http://schemas.openxmlformats.org/officeDocument/2006/relationships/tags" Target="../tags/tag293.xml"/><Relationship Id="rId33" Type="http://schemas.openxmlformats.org/officeDocument/2006/relationships/tags" Target="../tags/tag301.xml"/><Relationship Id="rId38" Type="http://schemas.openxmlformats.org/officeDocument/2006/relationships/tags" Target="../tags/tag306.xml"/><Relationship Id="rId46" Type="http://schemas.openxmlformats.org/officeDocument/2006/relationships/tags" Target="../tags/tag314.xml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tags" Target="../tags/tag288.xml"/><Relationship Id="rId41" Type="http://schemas.openxmlformats.org/officeDocument/2006/relationships/tags" Target="../tags/tag309.xml"/><Relationship Id="rId54" Type="http://schemas.openxmlformats.org/officeDocument/2006/relationships/tags" Target="../tags/tag322.xml"/><Relationship Id="rId62" Type="http://schemas.openxmlformats.org/officeDocument/2006/relationships/image" Target="../media/image75.png"/><Relationship Id="rId70" Type="http://schemas.openxmlformats.org/officeDocument/2006/relationships/image" Target="../media/image93.png"/><Relationship Id="rId75" Type="http://schemas.openxmlformats.org/officeDocument/2006/relationships/image" Target="../media/image94.png"/><Relationship Id="rId83" Type="http://schemas.openxmlformats.org/officeDocument/2006/relationships/image" Target="../media/image102.png"/><Relationship Id="rId88" Type="http://schemas.openxmlformats.org/officeDocument/2006/relationships/image" Target="../media/image108.png"/><Relationship Id="rId1" Type="http://schemas.openxmlformats.org/officeDocument/2006/relationships/tags" Target="../tags/tag269.xml"/><Relationship Id="rId6" Type="http://schemas.openxmlformats.org/officeDocument/2006/relationships/tags" Target="../tags/tag274.xml"/><Relationship Id="rId15" Type="http://schemas.openxmlformats.org/officeDocument/2006/relationships/tags" Target="../tags/tag283.xml"/><Relationship Id="rId23" Type="http://schemas.openxmlformats.org/officeDocument/2006/relationships/tags" Target="../tags/tag291.xml"/><Relationship Id="rId28" Type="http://schemas.openxmlformats.org/officeDocument/2006/relationships/tags" Target="../tags/tag296.xml"/><Relationship Id="rId36" Type="http://schemas.openxmlformats.org/officeDocument/2006/relationships/tags" Target="../tags/tag304.xml"/><Relationship Id="rId49" Type="http://schemas.openxmlformats.org/officeDocument/2006/relationships/tags" Target="../tags/tag317.xml"/><Relationship Id="rId57" Type="http://schemas.openxmlformats.org/officeDocument/2006/relationships/image" Target="../media/image70.png"/><Relationship Id="rId10" Type="http://schemas.openxmlformats.org/officeDocument/2006/relationships/tags" Target="../tags/tag278.xml"/><Relationship Id="rId31" Type="http://schemas.openxmlformats.org/officeDocument/2006/relationships/tags" Target="../tags/tag299.xml"/><Relationship Id="rId44" Type="http://schemas.openxmlformats.org/officeDocument/2006/relationships/tags" Target="../tags/tag312.xml"/><Relationship Id="rId52" Type="http://schemas.openxmlformats.org/officeDocument/2006/relationships/tags" Target="../tags/tag320.xml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73" Type="http://schemas.openxmlformats.org/officeDocument/2006/relationships/image" Target="../media/image88.png"/><Relationship Id="rId78" Type="http://schemas.openxmlformats.org/officeDocument/2006/relationships/image" Target="../media/image97.png"/><Relationship Id="rId81" Type="http://schemas.openxmlformats.org/officeDocument/2006/relationships/image" Target="../media/image100.png"/><Relationship Id="rId86" Type="http://schemas.openxmlformats.org/officeDocument/2006/relationships/image" Target="../media/image106.png"/><Relationship Id="rId4" Type="http://schemas.openxmlformats.org/officeDocument/2006/relationships/tags" Target="../tags/tag272.xml"/><Relationship Id="rId9" Type="http://schemas.openxmlformats.org/officeDocument/2006/relationships/tags" Target="../tags/tag277.xml"/><Relationship Id="rId13" Type="http://schemas.openxmlformats.org/officeDocument/2006/relationships/tags" Target="../tags/tag281.xml"/><Relationship Id="rId18" Type="http://schemas.openxmlformats.org/officeDocument/2006/relationships/tags" Target="../tags/tag286.xml"/><Relationship Id="rId39" Type="http://schemas.openxmlformats.org/officeDocument/2006/relationships/tags" Target="../tags/tag307.xml"/><Relationship Id="rId34" Type="http://schemas.openxmlformats.org/officeDocument/2006/relationships/tags" Target="../tags/tag302.xml"/><Relationship Id="rId50" Type="http://schemas.openxmlformats.org/officeDocument/2006/relationships/tags" Target="../tags/tag318.xml"/><Relationship Id="rId55" Type="http://schemas.openxmlformats.org/officeDocument/2006/relationships/tags" Target="../tags/tag323.xml"/><Relationship Id="rId76" Type="http://schemas.openxmlformats.org/officeDocument/2006/relationships/image" Target="../media/image95.png"/><Relationship Id="rId7" Type="http://schemas.openxmlformats.org/officeDocument/2006/relationships/tags" Target="../tags/tag275.xml"/><Relationship Id="rId71" Type="http://schemas.openxmlformats.org/officeDocument/2006/relationships/image" Target="../media/image86.png"/><Relationship Id="rId2" Type="http://schemas.openxmlformats.org/officeDocument/2006/relationships/tags" Target="../tags/tag270.xml"/><Relationship Id="rId29" Type="http://schemas.openxmlformats.org/officeDocument/2006/relationships/tags" Target="../tags/tag297.xml"/><Relationship Id="rId24" Type="http://schemas.openxmlformats.org/officeDocument/2006/relationships/tags" Target="../tags/tag292.xml"/><Relationship Id="rId40" Type="http://schemas.openxmlformats.org/officeDocument/2006/relationships/tags" Target="../tags/tag308.xml"/><Relationship Id="rId45" Type="http://schemas.openxmlformats.org/officeDocument/2006/relationships/tags" Target="../tags/tag313.xml"/><Relationship Id="rId66" Type="http://schemas.openxmlformats.org/officeDocument/2006/relationships/image" Target="../media/image79.png"/><Relationship Id="rId87" Type="http://schemas.openxmlformats.org/officeDocument/2006/relationships/image" Target="../media/image107.png"/><Relationship Id="rId61" Type="http://schemas.openxmlformats.org/officeDocument/2006/relationships/image" Target="../media/image74.png"/><Relationship Id="rId82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tags" Target="../tags/tag349.xml"/><Relationship Id="rId21" Type="http://schemas.openxmlformats.org/officeDocument/2006/relationships/tags" Target="../tags/tag344.xml"/><Relationship Id="rId42" Type="http://schemas.openxmlformats.org/officeDocument/2006/relationships/tags" Target="../tags/tag365.xml"/><Relationship Id="rId47" Type="http://schemas.openxmlformats.org/officeDocument/2006/relationships/tags" Target="../tags/tag370.xml"/><Relationship Id="rId63" Type="http://schemas.openxmlformats.org/officeDocument/2006/relationships/image" Target="../media/image76.png"/><Relationship Id="rId68" Type="http://schemas.openxmlformats.org/officeDocument/2006/relationships/image" Target="../media/image91.png"/><Relationship Id="rId84" Type="http://schemas.openxmlformats.org/officeDocument/2006/relationships/image" Target="../media/image104.png"/><Relationship Id="rId16" Type="http://schemas.openxmlformats.org/officeDocument/2006/relationships/tags" Target="../tags/tag339.xml"/><Relationship Id="rId11" Type="http://schemas.openxmlformats.org/officeDocument/2006/relationships/tags" Target="../tags/tag334.xml"/><Relationship Id="rId32" Type="http://schemas.openxmlformats.org/officeDocument/2006/relationships/tags" Target="../tags/tag355.xml"/><Relationship Id="rId37" Type="http://schemas.openxmlformats.org/officeDocument/2006/relationships/tags" Target="../tags/tag360.xml"/><Relationship Id="rId53" Type="http://schemas.openxmlformats.org/officeDocument/2006/relationships/tags" Target="../tags/tag376.xml"/><Relationship Id="rId58" Type="http://schemas.openxmlformats.org/officeDocument/2006/relationships/image" Target="../media/image71.png"/><Relationship Id="rId74" Type="http://schemas.openxmlformats.org/officeDocument/2006/relationships/image" Target="../media/image89.png"/><Relationship Id="rId79" Type="http://schemas.openxmlformats.org/officeDocument/2006/relationships/image" Target="../media/image98.png"/><Relationship Id="rId5" Type="http://schemas.openxmlformats.org/officeDocument/2006/relationships/tags" Target="../tags/tag328.xml"/><Relationship Id="rId19" Type="http://schemas.openxmlformats.org/officeDocument/2006/relationships/tags" Target="../tags/tag342.xml"/><Relationship Id="rId14" Type="http://schemas.openxmlformats.org/officeDocument/2006/relationships/tags" Target="../tags/tag337.xml"/><Relationship Id="rId22" Type="http://schemas.openxmlformats.org/officeDocument/2006/relationships/tags" Target="../tags/tag345.xml"/><Relationship Id="rId27" Type="http://schemas.openxmlformats.org/officeDocument/2006/relationships/tags" Target="../tags/tag350.xml"/><Relationship Id="rId30" Type="http://schemas.openxmlformats.org/officeDocument/2006/relationships/tags" Target="../tags/tag353.xml"/><Relationship Id="rId35" Type="http://schemas.openxmlformats.org/officeDocument/2006/relationships/tags" Target="../tags/tag358.xml"/><Relationship Id="rId43" Type="http://schemas.openxmlformats.org/officeDocument/2006/relationships/tags" Target="../tags/tag366.xml"/><Relationship Id="rId48" Type="http://schemas.openxmlformats.org/officeDocument/2006/relationships/tags" Target="../tags/tag371.xml"/><Relationship Id="rId56" Type="http://schemas.openxmlformats.org/officeDocument/2006/relationships/slideLayout" Target="../slideLayouts/slideLayout2.xml"/><Relationship Id="rId64" Type="http://schemas.openxmlformats.org/officeDocument/2006/relationships/image" Target="../media/image77.png"/><Relationship Id="rId69" Type="http://schemas.openxmlformats.org/officeDocument/2006/relationships/image" Target="../media/image92.png"/><Relationship Id="rId77" Type="http://schemas.openxmlformats.org/officeDocument/2006/relationships/image" Target="../media/image96.png"/><Relationship Id="rId8" Type="http://schemas.openxmlformats.org/officeDocument/2006/relationships/tags" Target="../tags/tag331.xml"/><Relationship Id="rId51" Type="http://schemas.openxmlformats.org/officeDocument/2006/relationships/tags" Target="../tags/tag374.xml"/><Relationship Id="rId72" Type="http://schemas.openxmlformats.org/officeDocument/2006/relationships/image" Target="../media/image87.png"/><Relationship Id="rId80" Type="http://schemas.openxmlformats.org/officeDocument/2006/relationships/image" Target="../media/image99.png"/><Relationship Id="rId85" Type="http://schemas.openxmlformats.org/officeDocument/2006/relationships/image" Target="../media/image105.png"/><Relationship Id="rId3" Type="http://schemas.openxmlformats.org/officeDocument/2006/relationships/tags" Target="../tags/tag326.xml"/><Relationship Id="rId12" Type="http://schemas.openxmlformats.org/officeDocument/2006/relationships/tags" Target="../tags/tag335.xml"/><Relationship Id="rId17" Type="http://schemas.openxmlformats.org/officeDocument/2006/relationships/tags" Target="../tags/tag340.xml"/><Relationship Id="rId25" Type="http://schemas.openxmlformats.org/officeDocument/2006/relationships/tags" Target="../tags/tag348.xml"/><Relationship Id="rId33" Type="http://schemas.openxmlformats.org/officeDocument/2006/relationships/tags" Target="../tags/tag356.xml"/><Relationship Id="rId38" Type="http://schemas.openxmlformats.org/officeDocument/2006/relationships/tags" Target="../tags/tag361.xml"/><Relationship Id="rId46" Type="http://schemas.openxmlformats.org/officeDocument/2006/relationships/tags" Target="../tags/tag369.xml"/><Relationship Id="rId59" Type="http://schemas.openxmlformats.org/officeDocument/2006/relationships/image" Target="../media/image72.png"/><Relationship Id="rId67" Type="http://schemas.openxmlformats.org/officeDocument/2006/relationships/image" Target="../media/image80.png"/><Relationship Id="rId20" Type="http://schemas.openxmlformats.org/officeDocument/2006/relationships/tags" Target="../tags/tag343.xml"/><Relationship Id="rId41" Type="http://schemas.openxmlformats.org/officeDocument/2006/relationships/tags" Target="../tags/tag364.xml"/><Relationship Id="rId54" Type="http://schemas.openxmlformats.org/officeDocument/2006/relationships/tags" Target="../tags/tag377.xml"/><Relationship Id="rId62" Type="http://schemas.openxmlformats.org/officeDocument/2006/relationships/image" Target="../media/image75.png"/><Relationship Id="rId70" Type="http://schemas.openxmlformats.org/officeDocument/2006/relationships/image" Target="../media/image93.png"/><Relationship Id="rId75" Type="http://schemas.openxmlformats.org/officeDocument/2006/relationships/image" Target="../media/image94.png"/><Relationship Id="rId83" Type="http://schemas.openxmlformats.org/officeDocument/2006/relationships/image" Target="../media/image102.png"/><Relationship Id="rId88" Type="http://schemas.openxmlformats.org/officeDocument/2006/relationships/image" Target="../media/image108.png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15" Type="http://schemas.openxmlformats.org/officeDocument/2006/relationships/tags" Target="../tags/tag338.xml"/><Relationship Id="rId23" Type="http://schemas.openxmlformats.org/officeDocument/2006/relationships/tags" Target="../tags/tag346.xml"/><Relationship Id="rId28" Type="http://schemas.openxmlformats.org/officeDocument/2006/relationships/tags" Target="../tags/tag351.xml"/><Relationship Id="rId36" Type="http://schemas.openxmlformats.org/officeDocument/2006/relationships/tags" Target="../tags/tag359.xml"/><Relationship Id="rId49" Type="http://schemas.openxmlformats.org/officeDocument/2006/relationships/tags" Target="../tags/tag372.xml"/><Relationship Id="rId57" Type="http://schemas.openxmlformats.org/officeDocument/2006/relationships/image" Target="../media/image70.png"/><Relationship Id="rId10" Type="http://schemas.openxmlformats.org/officeDocument/2006/relationships/tags" Target="../tags/tag333.xml"/><Relationship Id="rId31" Type="http://schemas.openxmlformats.org/officeDocument/2006/relationships/tags" Target="../tags/tag354.xml"/><Relationship Id="rId44" Type="http://schemas.openxmlformats.org/officeDocument/2006/relationships/tags" Target="../tags/tag367.xml"/><Relationship Id="rId52" Type="http://schemas.openxmlformats.org/officeDocument/2006/relationships/tags" Target="../tags/tag375.xml"/><Relationship Id="rId60" Type="http://schemas.openxmlformats.org/officeDocument/2006/relationships/image" Target="../media/image73.png"/><Relationship Id="rId65" Type="http://schemas.openxmlformats.org/officeDocument/2006/relationships/image" Target="../media/image78.png"/><Relationship Id="rId73" Type="http://schemas.openxmlformats.org/officeDocument/2006/relationships/image" Target="../media/image88.png"/><Relationship Id="rId78" Type="http://schemas.openxmlformats.org/officeDocument/2006/relationships/image" Target="../media/image97.png"/><Relationship Id="rId81" Type="http://schemas.openxmlformats.org/officeDocument/2006/relationships/image" Target="../media/image100.png"/><Relationship Id="rId86" Type="http://schemas.openxmlformats.org/officeDocument/2006/relationships/image" Target="../media/image106.png"/><Relationship Id="rId4" Type="http://schemas.openxmlformats.org/officeDocument/2006/relationships/tags" Target="../tags/tag327.xml"/><Relationship Id="rId9" Type="http://schemas.openxmlformats.org/officeDocument/2006/relationships/tags" Target="../tags/tag332.xml"/><Relationship Id="rId13" Type="http://schemas.openxmlformats.org/officeDocument/2006/relationships/tags" Target="../tags/tag336.xml"/><Relationship Id="rId18" Type="http://schemas.openxmlformats.org/officeDocument/2006/relationships/tags" Target="../tags/tag341.xml"/><Relationship Id="rId39" Type="http://schemas.openxmlformats.org/officeDocument/2006/relationships/tags" Target="../tags/tag362.xml"/><Relationship Id="rId34" Type="http://schemas.openxmlformats.org/officeDocument/2006/relationships/tags" Target="../tags/tag357.xml"/><Relationship Id="rId50" Type="http://schemas.openxmlformats.org/officeDocument/2006/relationships/tags" Target="../tags/tag373.xml"/><Relationship Id="rId55" Type="http://schemas.openxmlformats.org/officeDocument/2006/relationships/tags" Target="../tags/tag378.xml"/><Relationship Id="rId76" Type="http://schemas.openxmlformats.org/officeDocument/2006/relationships/image" Target="../media/image95.png"/><Relationship Id="rId7" Type="http://schemas.openxmlformats.org/officeDocument/2006/relationships/tags" Target="../tags/tag330.xml"/><Relationship Id="rId71" Type="http://schemas.openxmlformats.org/officeDocument/2006/relationships/image" Target="../media/image86.png"/><Relationship Id="rId2" Type="http://schemas.openxmlformats.org/officeDocument/2006/relationships/tags" Target="../tags/tag325.xml"/><Relationship Id="rId29" Type="http://schemas.openxmlformats.org/officeDocument/2006/relationships/tags" Target="../tags/tag352.xml"/><Relationship Id="rId24" Type="http://schemas.openxmlformats.org/officeDocument/2006/relationships/tags" Target="../tags/tag347.xml"/><Relationship Id="rId40" Type="http://schemas.openxmlformats.org/officeDocument/2006/relationships/tags" Target="../tags/tag363.xml"/><Relationship Id="rId45" Type="http://schemas.openxmlformats.org/officeDocument/2006/relationships/tags" Target="../tags/tag368.xml"/><Relationship Id="rId66" Type="http://schemas.openxmlformats.org/officeDocument/2006/relationships/image" Target="../media/image79.png"/><Relationship Id="rId87" Type="http://schemas.openxmlformats.org/officeDocument/2006/relationships/image" Target="../media/image107.png"/><Relationship Id="rId61" Type="http://schemas.openxmlformats.org/officeDocument/2006/relationships/image" Target="../media/image74.png"/><Relationship Id="rId82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6.png"/><Relationship Id="rId3" Type="http://schemas.openxmlformats.org/officeDocument/2006/relationships/tags" Target="../tags/tag381.xml"/><Relationship Id="rId7" Type="http://schemas.openxmlformats.org/officeDocument/2006/relationships/tags" Target="../tags/tag385.xml"/><Relationship Id="rId12" Type="http://schemas.openxmlformats.org/officeDocument/2006/relationships/image" Target="../media/image115.png"/><Relationship Id="rId2" Type="http://schemas.openxmlformats.org/officeDocument/2006/relationships/tags" Target="../tags/tag380.xml"/><Relationship Id="rId1" Type="http://schemas.openxmlformats.org/officeDocument/2006/relationships/tags" Target="../tags/tag379.xml"/><Relationship Id="rId6" Type="http://schemas.openxmlformats.org/officeDocument/2006/relationships/tags" Target="../tags/tag384.xml"/><Relationship Id="rId11" Type="http://schemas.openxmlformats.org/officeDocument/2006/relationships/image" Target="../media/image114.png"/><Relationship Id="rId5" Type="http://schemas.openxmlformats.org/officeDocument/2006/relationships/tags" Target="../tags/tag383.xml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tags" Target="../tags/tag382.xml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398.xml"/><Relationship Id="rId18" Type="http://schemas.openxmlformats.org/officeDocument/2006/relationships/tags" Target="../tags/tag403.xml"/><Relationship Id="rId26" Type="http://schemas.openxmlformats.org/officeDocument/2006/relationships/tags" Target="../tags/tag411.xml"/><Relationship Id="rId3" Type="http://schemas.openxmlformats.org/officeDocument/2006/relationships/tags" Target="../tags/tag388.xml"/><Relationship Id="rId21" Type="http://schemas.openxmlformats.org/officeDocument/2006/relationships/tags" Target="../tags/tag406.xml"/><Relationship Id="rId34" Type="http://schemas.openxmlformats.org/officeDocument/2006/relationships/image" Target="../media/image122.png"/><Relationship Id="rId7" Type="http://schemas.openxmlformats.org/officeDocument/2006/relationships/tags" Target="../tags/tag392.xml"/><Relationship Id="rId12" Type="http://schemas.openxmlformats.org/officeDocument/2006/relationships/tags" Target="../tags/tag397.xml"/><Relationship Id="rId17" Type="http://schemas.openxmlformats.org/officeDocument/2006/relationships/tags" Target="../tags/tag402.xml"/><Relationship Id="rId25" Type="http://schemas.openxmlformats.org/officeDocument/2006/relationships/tags" Target="../tags/tag410.xml"/><Relationship Id="rId33" Type="http://schemas.openxmlformats.org/officeDocument/2006/relationships/image" Target="../media/image121.png"/><Relationship Id="rId2" Type="http://schemas.openxmlformats.org/officeDocument/2006/relationships/tags" Target="../tags/tag387.xml"/><Relationship Id="rId16" Type="http://schemas.openxmlformats.org/officeDocument/2006/relationships/tags" Target="../tags/tag401.xml"/><Relationship Id="rId20" Type="http://schemas.openxmlformats.org/officeDocument/2006/relationships/tags" Target="../tags/tag405.xml"/><Relationship Id="rId29" Type="http://schemas.openxmlformats.org/officeDocument/2006/relationships/tags" Target="../tags/tag414.xml"/><Relationship Id="rId1" Type="http://schemas.openxmlformats.org/officeDocument/2006/relationships/tags" Target="../tags/tag386.xml"/><Relationship Id="rId6" Type="http://schemas.openxmlformats.org/officeDocument/2006/relationships/tags" Target="../tags/tag391.xml"/><Relationship Id="rId11" Type="http://schemas.openxmlformats.org/officeDocument/2006/relationships/tags" Target="../tags/tag396.xml"/><Relationship Id="rId24" Type="http://schemas.openxmlformats.org/officeDocument/2006/relationships/tags" Target="../tags/tag409.xml"/><Relationship Id="rId32" Type="http://schemas.openxmlformats.org/officeDocument/2006/relationships/image" Target="../media/image120.png"/><Relationship Id="rId5" Type="http://schemas.openxmlformats.org/officeDocument/2006/relationships/tags" Target="../tags/tag390.xml"/><Relationship Id="rId15" Type="http://schemas.openxmlformats.org/officeDocument/2006/relationships/tags" Target="../tags/tag400.xml"/><Relationship Id="rId23" Type="http://schemas.openxmlformats.org/officeDocument/2006/relationships/tags" Target="../tags/tag408.xml"/><Relationship Id="rId28" Type="http://schemas.openxmlformats.org/officeDocument/2006/relationships/tags" Target="../tags/tag413.xml"/><Relationship Id="rId10" Type="http://schemas.openxmlformats.org/officeDocument/2006/relationships/tags" Target="../tags/tag395.xml"/><Relationship Id="rId19" Type="http://schemas.openxmlformats.org/officeDocument/2006/relationships/tags" Target="../tags/tag404.xml"/><Relationship Id="rId31" Type="http://schemas.openxmlformats.org/officeDocument/2006/relationships/image" Target="../media/image119.png"/><Relationship Id="rId4" Type="http://schemas.openxmlformats.org/officeDocument/2006/relationships/tags" Target="../tags/tag389.xml"/><Relationship Id="rId9" Type="http://schemas.openxmlformats.org/officeDocument/2006/relationships/tags" Target="../tags/tag394.xml"/><Relationship Id="rId14" Type="http://schemas.openxmlformats.org/officeDocument/2006/relationships/tags" Target="../tags/tag399.xml"/><Relationship Id="rId22" Type="http://schemas.openxmlformats.org/officeDocument/2006/relationships/tags" Target="../tags/tag407.xml"/><Relationship Id="rId27" Type="http://schemas.openxmlformats.org/officeDocument/2006/relationships/tags" Target="../tags/tag412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23.png"/><Relationship Id="rId8" Type="http://schemas.openxmlformats.org/officeDocument/2006/relationships/tags" Target="../tags/tag393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tags" Target="../tags/tag427.xml"/><Relationship Id="rId18" Type="http://schemas.openxmlformats.org/officeDocument/2006/relationships/tags" Target="../tags/tag432.xml"/><Relationship Id="rId26" Type="http://schemas.openxmlformats.org/officeDocument/2006/relationships/tags" Target="../tags/tag440.xml"/><Relationship Id="rId39" Type="http://schemas.openxmlformats.org/officeDocument/2006/relationships/tags" Target="../tags/tag453.xml"/><Relationship Id="rId21" Type="http://schemas.openxmlformats.org/officeDocument/2006/relationships/tags" Target="../tags/tag435.xml"/><Relationship Id="rId34" Type="http://schemas.openxmlformats.org/officeDocument/2006/relationships/tags" Target="../tags/tag448.xml"/><Relationship Id="rId42" Type="http://schemas.openxmlformats.org/officeDocument/2006/relationships/tags" Target="../tags/tag456.xml"/><Relationship Id="rId7" Type="http://schemas.openxmlformats.org/officeDocument/2006/relationships/tags" Target="../tags/tag421.xml"/><Relationship Id="rId2" Type="http://schemas.openxmlformats.org/officeDocument/2006/relationships/tags" Target="../tags/tag416.xml"/><Relationship Id="rId16" Type="http://schemas.openxmlformats.org/officeDocument/2006/relationships/tags" Target="../tags/tag430.xml"/><Relationship Id="rId20" Type="http://schemas.openxmlformats.org/officeDocument/2006/relationships/tags" Target="../tags/tag434.xml"/><Relationship Id="rId29" Type="http://schemas.openxmlformats.org/officeDocument/2006/relationships/tags" Target="../tags/tag443.xml"/><Relationship Id="rId41" Type="http://schemas.openxmlformats.org/officeDocument/2006/relationships/tags" Target="../tags/tag455.xml"/><Relationship Id="rId1" Type="http://schemas.openxmlformats.org/officeDocument/2006/relationships/tags" Target="../tags/tag415.xml"/><Relationship Id="rId6" Type="http://schemas.openxmlformats.org/officeDocument/2006/relationships/tags" Target="../tags/tag420.xml"/><Relationship Id="rId11" Type="http://schemas.openxmlformats.org/officeDocument/2006/relationships/tags" Target="../tags/tag425.xml"/><Relationship Id="rId24" Type="http://schemas.openxmlformats.org/officeDocument/2006/relationships/tags" Target="../tags/tag438.xml"/><Relationship Id="rId32" Type="http://schemas.openxmlformats.org/officeDocument/2006/relationships/tags" Target="../tags/tag446.xml"/><Relationship Id="rId37" Type="http://schemas.openxmlformats.org/officeDocument/2006/relationships/tags" Target="../tags/tag451.xml"/><Relationship Id="rId40" Type="http://schemas.openxmlformats.org/officeDocument/2006/relationships/tags" Target="../tags/tag454.xml"/><Relationship Id="rId5" Type="http://schemas.openxmlformats.org/officeDocument/2006/relationships/tags" Target="../tags/tag419.xml"/><Relationship Id="rId15" Type="http://schemas.openxmlformats.org/officeDocument/2006/relationships/tags" Target="../tags/tag429.xml"/><Relationship Id="rId23" Type="http://schemas.openxmlformats.org/officeDocument/2006/relationships/tags" Target="../tags/tag437.xml"/><Relationship Id="rId28" Type="http://schemas.openxmlformats.org/officeDocument/2006/relationships/tags" Target="../tags/tag442.xml"/><Relationship Id="rId36" Type="http://schemas.openxmlformats.org/officeDocument/2006/relationships/tags" Target="../tags/tag450.xml"/><Relationship Id="rId10" Type="http://schemas.openxmlformats.org/officeDocument/2006/relationships/tags" Target="../tags/tag424.xml"/><Relationship Id="rId19" Type="http://schemas.openxmlformats.org/officeDocument/2006/relationships/tags" Target="../tags/tag433.xml"/><Relationship Id="rId31" Type="http://schemas.openxmlformats.org/officeDocument/2006/relationships/tags" Target="../tags/tag445.xml"/><Relationship Id="rId44" Type="http://schemas.openxmlformats.org/officeDocument/2006/relationships/slideLayout" Target="../slideLayouts/slideLayout2.xml"/><Relationship Id="rId4" Type="http://schemas.openxmlformats.org/officeDocument/2006/relationships/tags" Target="../tags/tag418.xml"/><Relationship Id="rId9" Type="http://schemas.openxmlformats.org/officeDocument/2006/relationships/tags" Target="../tags/tag423.xml"/><Relationship Id="rId14" Type="http://schemas.openxmlformats.org/officeDocument/2006/relationships/tags" Target="../tags/tag428.xml"/><Relationship Id="rId22" Type="http://schemas.openxmlformats.org/officeDocument/2006/relationships/tags" Target="../tags/tag436.xml"/><Relationship Id="rId27" Type="http://schemas.openxmlformats.org/officeDocument/2006/relationships/tags" Target="../tags/tag441.xml"/><Relationship Id="rId30" Type="http://schemas.openxmlformats.org/officeDocument/2006/relationships/tags" Target="../tags/tag444.xml"/><Relationship Id="rId35" Type="http://schemas.openxmlformats.org/officeDocument/2006/relationships/tags" Target="../tags/tag449.xml"/><Relationship Id="rId43" Type="http://schemas.openxmlformats.org/officeDocument/2006/relationships/tags" Target="../tags/tag457.xml"/><Relationship Id="rId8" Type="http://schemas.openxmlformats.org/officeDocument/2006/relationships/tags" Target="../tags/tag422.xml"/><Relationship Id="rId3" Type="http://schemas.openxmlformats.org/officeDocument/2006/relationships/tags" Target="../tags/tag417.xml"/><Relationship Id="rId12" Type="http://schemas.openxmlformats.org/officeDocument/2006/relationships/tags" Target="../tags/tag426.xml"/><Relationship Id="rId17" Type="http://schemas.openxmlformats.org/officeDocument/2006/relationships/tags" Target="../tags/tag431.xml"/><Relationship Id="rId25" Type="http://schemas.openxmlformats.org/officeDocument/2006/relationships/tags" Target="../tags/tag439.xml"/><Relationship Id="rId33" Type="http://schemas.openxmlformats.org/officeDocument/2006/relationships/tags" Target="../tags/tag447.xml"/><Relationship Id="rId38" Type="http://schemas.openxmlformats.org/officeDocument/2006/relationships/tags" Target="../tags/tag45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460.xml"/><Relationship Id="rId7" Type="http://schemas.openxmlformats.org/officeDocument/2006/relationships/image" Target="../media/image126.png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tags" Target="../tags/tag473.xml"/><Relationship Id="rId18" Type="http://schemas.openxmlformats.org/officeDocument/2006/relationships/tags" Target="../tags/tag478.xml"/><Relationship Id="rId26" Type="http://schemas.openxmlformats.org/officeDocument/2006/relationships/tags" Target="../tags/tag486.xml"/><Relationship Id="rId39" Type="http://schemas.openxmlformats.org/officeDocument/2006/relationships/tags" Target="../tags/tag499.xml"/><Relationship Id="rId21" Type="http://schemas.openxmlformats.org/officeDocument/2006/relationships/tags" Target="../tags/tag481.xml"/><Relationship Id="rId34" Type="http://schemas.openxmlformats.org/officeDocument/2006/relationships/tags" Target="../tags/tag494.xml"/><Relationship Id="rId42" Type="http://schemas.openxmlformats.org/officeDocument/2006/relationships/tags" Target="../tags/tag502.xml"/><Relationship Id="rId47" Type="http://schemas.openxmlformats.org/officeDocument/2006/relationships/tags" Target="../tags/tag507.xml"/><Relationship Id="rId7" Type="http://schemas.openxmlformats.org/officeDocument/2006/relationships/tags" Target="../tags/tag467.xml"/><Relationship Id="rId2" Type="http://schemas.openxmlformats.org/officeDocument/2006/relationships/tags" Target="../tags/tag462.xml"/><Relationship Id="rId16" Type="http://schemas.openxmlformats.org/officeDocument/2006/relationships/tags" Target="../tags/tag476.xml"/><Relationship Id="rId29" Type="http://schemas.openxmlformats.org/officeDocument/2006/relationships/tags" Target="../tags/tag489.xml"/><Relationship Id="rId11" Type="http://schemas.openxmlformats.org/officeDocument/2006/relationships/tags" Target="../tags/tag471.xml"/><Relationship Id="rId24" Type="http://schemas.openxmlformats.org/officeDocument/2006/relationships/tags" Target="../tags/tag484.xml"/><Relationship Id="rId32" Type="http://schemas.openxmlformats.org/officeDocument/2006/relationships/tags" Target="../tags/tag492.xml"/><Relationship Id="rId37" Type="http://schemas.openxmlformats.org/officeDocument/2006/relationships/tags" Target="../tags/tag497.xml"/><Relationship Id="rId40" Type="http://schemas.openxmlformats.org/officeDocument/2006/relationships/tags" Target="../tags/tag500.xml"/><Relationship Id="rId45" Type="http://schemas.openxmlformats.org/officeDocument/2006/relationships/tags" Target="../tags/tag505.xml"/><Relationship Id="rId5" Type="http://schemas.openxmlformats.org/officeDocument/2006/relationships/tags" Target="../tags/tag465.xml"/><Relationship Id="rId15" Type="http://schemas.openxmlformats.org/officeDocument/2006/relationships/tags" Target="../tags/tag475.xml"/><Relationship Id="rId23" Type="http://schemas.openxmlformats.org/officeDocument/2006/relationships/tags" Target="../tags/tag483.xml"/><Relationship Id="rId28" Type="http://schemas.openxmlformats.org/officeDocument/2006/relationships/tags" Target="../tags/tag488.xml"/><Relationship Id="rId36" Type="http://schemas.openxmlformats.org/officeDocument/2006/relationships/tags" Target="../tags/tag496.xml"/><Relationship Id="rId49" Type="http://schemas.openxmlformats.org/officeDocument/2006/relationships/slideLayout" Target="../slideLayouts/slideLayout2.xml"/><Relationship Id="rId10" Type="http://schemas.openxmlformats.org/officeDocument/2006/relationships/tags" Target="../tags/tag470.xml"/><Relationship Id="rId19" Type="http://schemas.openxmlformats.org/officeDocument/2006/relationships/tags" Target="../tags/tag479.xml"/><Relationship Id="rId31" Type="http://schemas.openxmlformats.org/officeDocument/2006/relationships/tags" Target="../tags/tag491.xml"/><Relationship Id="rId44" Type="http://schemas.openxmlformats.org/officeDocument/2006/relationships/tags" Target="../tags/tag504.xml"/><Relationship Id="rId4" Type="http://schemas.openxmlformats.org/officeDocument/2006/relationships/tags" Target="../tags/tag464.xml"/><Relationship Id="rId9" Type="http://schemas.openxmlformats.org/officeDocument/2006/relationships/tags" Target="../tags/tag469.xml"/><Relationship Id="rId14" Type="http://schemas.openxmlformats.org/officeDocument/2006/relationships/tags" Target="../tags/tag474.xml"/><Relationship Id="rId22" Type="http://schemas.openxmlformats.org/officeDocument/2006/relationships/tags" Target="../tags/tag482.xml"/><Relationship Id="rId27" Type="http://schemas.openxmlformats.org/officeDocument/2006/relationships/tags" Target="../tags/tag487.xml"/><Relationship Id="rId30" Type="http://schemas.openxmlformats.org/officeDocument/2006/relationships/tags" Target="../tags/tag490.xml"/><Relationship Id="rId35" Type="http://schemas.openxmlformats.org/officeDocument/2006/relationships/tags" Target="../tags/tag495.xml"/><Relationship Id="rId43" Type="http://schemas.openxmlformats.org/officeDocument/2006/relationships/tags" Target="../tags/tag503.xml"/><Relationship Id="rId48" Type="http://schemas.openxmlformats.org/officeDocument/2006/relationships/tags" Target="../tags/tag508.xml"/><Relationship Id="rId8" Type="http://schemas.openxmlformats.org/officeDocument/2006/relationships/tags" Target="../tags/tag468.xml"/><Relationship Id="rId3" Type="http://schemas.openxmlformats.org/officeDocument/2006/relationships/tags" Target="../tags/tag463.xml"/><Relationship Id="rId12" Type="http://schemas.openxmlformats.org/officeDocument/2006/relationships/tags" Target="../tags/tag472.xml"/><Relationship Id="rId17" Type="http://schemas.openxmlformats.org/officeDocument/2006/relationships/tags" Target="../tags/tag477.xml"/><Relationship Id="rId25" Type="http://schemas.openxmlformats.org/officeDocument/2006/relationships/tags" Target="../tags/tag485.xml"/><Relationship Id="rId33" Type="http://schemas.openxmlformats.org/officeDocument/2006/relationships/tags" Target="../tags/tag493.xml"/><Relationship Id="rId38" Type="http://schemas.openxmlformats.org/officeDocument/2006/relationships/tags" Target="../tags/tag498.xml"/><Relationship Id="rId46" Type="http://schemas.openxmlformats.org/officeDocument/2006/relationships/tags" Target="../tags/tag506.xml"/><Relationship Id="rId20" Type="http://schemas.openxmlformats.org/officeDocument/2006/relationships/tags" Target="../tags/tag480.xml"/><Relationship Id="rId41" Type="http://schemas.openxmlformats.org/officeDocument/2006/relationships/tags" Target="../tags/tag501.xml"/><Relationship Id="rId1" Type="http://schemas.openxmlformats.org/officeDocument/2006/relationships/tags" Target="../tags/tag461.xml"/><Relationship Id="rId6" Type="http://schemas.openxmlformats.org/officeDocument/2006/relationships/tags" Target="../tags/tag46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tags" Target="../tags/tag511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9.png"/><Relationship Id="rId2" Type="http://schemas.openxmlformats.org/officeDocument/2006/relationships/tags" Target="../tags/tag510.xml"/><Relationship Id="rId1" Type="http://schemas.openxmlformats.org/officeDocument/2006/relationships/tags" Target="../tags/tag509.xml"/><Relationship Id="rId6" Type="http://schemas.openxmlformats.org/officeDocument/2006/relationships/tags" Target="../tags/tag514.xml"/><Relationship Id="rId11" Type="http://schemas.openxmlformats.org/officeDocument/2006/relationships/image" Target="../media/image148.png"/><Relationship Id="rId5" Type="http://schemas.openxmlformats.org/officeDocument/2006/relationships/tags" Target="../tags/tag513.xml"/><Relationship Id="rId10" Type="http://schemas.openxmlformats.org/officeDocument/2006/relationships/image" Target="../media/image147.png"/><Relationship Id="rId4" Type="http://schemas.openxmlformats.org/officeDocument/2006/relationships/tags" Target="../tags/tag512.xml"/><Relationship Id="rId9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45.png"/><Relationship Id="rId3" Type="http://schemas.openxmlformats.org/officeDocument/2006/relationships/tags" Target="../tags/tag51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9.png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6" Type="http://schemas.openxmlformats.org/officeDocument/2006/relationships/tags" Target="../tags/tag520.xml"/><Relationship Id="rId11" Type="http://schemas.openxmlformats.org/officeDocument/2006/relationships/image" Target="../media/image148.png"/><Relationship Id="rId5" Type="http://schemas.openxmlformats.org/officeDocument/2006/relationships/tags" Target="../tags/tag519.xml"/><Relationship Id="rId10" Type="http://schemas.openxmlformats.org/officeDocument/2006/relationships/image" Target="../media/image147.png"/><Relationship Id="rId4" Type="http://schemas.openxmlformats.org/officeDocument/2006/relationships/tags" Target="../tags/tag518.xml"/><Relationship Id="rId9" Type="http://schemas.openxmlformats.org/officeDocument/2006/relationships/image" Target="../media/image1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541646" y="5590029"/>
            <a:ext cx="21299318" cy="6774966"/>
            <a:chOff x="666716" y="2173904"/>
            <a:chExt cx="10649659" cy="3387483"/>
          </a:xfrm>
        </p:grpSpPr>
        <p:sp>
          <p:nvSpPr>
            <p:cNvPr id="78" name="Rectangle 77"/>
            <p:cNvSpPr/>
            <p:nvPr/>
          </p:nvSpPr>
          <p:spPr>
            <a:xfrm>
              <a:off x="8016155" y="2636520"/>
              <a:ext cx="804670" cy="1908463"/>
            </a:xfrm>
            <a:prstGeom prst="rect">
              <a:avLst/>
            </a:prstGeom>
            <a:solidFill>
              <a:srgbClr val="FF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31814" y="2636520"/>
              <a:ext cx="2993816" cy="1886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577098" y="2636520"/>
              <a:ext cx="2462116" cy="1886702"/>
            </a:xfrm>
            <a:prstGeom prst="rect">
              <a:avLst/>
            </a:prstGeom>
            <a:solidFill>
              <a:srgbClr val="DC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66716" y="2636520"/>
              <a:ext cx="1912725" cy="18867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63799" y="2829786"/>
              <a:ext cx="2495550" cy="476250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H="1">
              <a:off x="5048092" y="3067911"/>
              <a:ext cx="2443781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026513" y="2636520"/>
              <a:ext cx="0" cy="19989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25630" y="2636520"/>
              <a:ext cx="0" cy="19227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41908" y="3789045"/>
              <a:ext cx="448446" cy="3111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69825" y="3730306"/>
              <a:ext cx="355967" cy="428625"/>
            </a:xfrm>
            <a:prstGeom prst="rect">
              <a:avLst/>
            </a:prstGeom>
          </p:spPr>
        </p:pic>
        <p:cxnSp>
          <p:nvCxnSpPr>
            <p:cNvPr id="45" name="Straight Arrow Connector 44"/>
            <p:cNvCxnSpPr/>
            <p:nvPr/>
          </p:nvCxnSpPr>
          <p:spPr>
            <a:xfrm>
              <a:off x="2562640" y="4523222"/>
              <a:ext cx="245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5031593" y="4523222"/>
              <a:ext cx="29673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339160" y="4502412"/>
              <a:ext cx="1441260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Regular" panose="02000503030000020004" pitchFamily="50" charset="0"/>
                </a:rPr>
                <a:t>350 ns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96000" y="4502412"/>
              <a:ext cx="1441260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Regular" panose="02000503030000020004" pitchFamily="50" charset="0"/>
                </a:rPr>
                <a:t>440 ns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2570260" y="4950692"/>
              <a:ext cx="6230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8392746" y="3343275"/>
              <a:ext cx="408354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281820" y="4952149"/>
              <a:ext cx="1694535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Regular" panose="02000503030000020004" pitchFamily="50" charset="0"/>
                </a:rPr>
                <a:t>~895 ns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04928" y="3789042"/>
              <a:ext cx="448446" cy="31115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46044" y="3730305"/>
              <a:ext cx="355967" cy="428625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87312" y="3124200"/>
              <a:ext cx="380628" cy="438150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3254163" y="4158890"/>
              <a:ext cx="1818767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solidFill>
                    <a:srgbClr val="734687"/>
                  </a:solidFill>
                  <a:latin typeface="DINPro-Regular" panose="02000503030000020004" pitchFamily="50" charset="0"/>
                </a:rPr>
                <a:t>Readout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66209" y="4158890"/>
              <a:ext cx="2707761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solidFill>
                    <a:schemeClr val="bg2">
                      <a:lumMod val="50000"/>
                    </a:schemeClr>
                  </a:solidFill>
                  <a:latin typeface="DINPro-Regular" panose="02000503030000020004" pitchFamily="50" charset="0"/>
                </a:rPr>
                <a:t>Total latency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182726" y="4184011"/>
              <a:ext cx="678231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solidFill>
                    <a:srgbClr val="C00000"/>
                  </a:solidFill>
                  <a:latin typeface="DINPro-Regular" panose="02000503030000020004" pitchFamily="50" charset="0"/>
                </a:rPr>
                <a:t>FB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7927" y="4158890"/>
              <a:ext cx="3697391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solidFill>
                    <a:schemeClr val="accent2"/>
                  </a:solidFill>
                  <a:latin typeface="DINPro-Regular" panose="02000503030000020004" pitchFamily="50" charset="0"/>
                </a:rPr>
                <a:t>State preparation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4959" y="2732409"/>
              <a:ext cx="357768" cy="14478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46124" y="3117533"/>
              <a:ext cx="380628" cy="43815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37104" y="2725742"/>
              <a:ext cx="357768" cy="144780"/>
            </a:xfrm>
            <a:prstGeom prst="rect">
              <a:avLst/>
            </a:prstGeom>
          </p:spPr>
        </p:pic>
        <p:cxnSp>
          <p:nvCxnSpPr>
            <p:cNvPr id="88" name="Straight Connector 87"/>
            <p:cNvCxnSpPr/>
            <p:nvPr/>
          </p:nvCxnSpPr>
          <p:spPr>
            <a:xfrm flipH="1">
              <a:off x="8392746" y="2778130"/>
              <a:ext cx="438058" cy="32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0922" y="3213812"/>
              <a:ext cx="230550" cy="254953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2609" y="2660696"/>
              <a:ext cx="242286" cy="254476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3318" y="3809516"/>
              <a:ext cx="264140" cy="254953"/>
            </a:xfrm>
            <a:prstGeom prst="rect">
              <a:avLst/>
            </a:prstGeom>
          </p:spPr>
        </p:pic>
        <p:cxnSp>
          <p:nvCxnSpPr>
            <p:cNvPr id="95" name="Straight Connector 94"/>
            <p:cNvCxnSpPr/>
            <p:nvPr/>
          </p:nvCxnSpPr>
          <p:spPr>
            <a:xfrm flipH="1">
              <a:off x="1746044" y="3343275"/>
              <a:ext cx="441268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746044" y="2783218"/>
              <a:ext cx="448915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77098" y="2636520"/>
              <a:ext cx="0" cy="231417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562640" y="2398233"/>
              <a:ext cx="6263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77098" y="2395217"/>
              <a:ext cx="0" cy="1498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12880" y="2173904"/>
              <a:ext cx="345600" cy="154971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8825521" y="2654588"/>
              <a:ext cx="2453685" cy="1886702"/>
            </a:xfrm>
            <a:prstGeom prst="rect">
              <a:avLst/>
            </a:prstGeom>
            <a:solidFill>
              <a:srgbClr val="DC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20825" y="2832015"/>
              <a:ext cx="2495550" cy="47625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9494156" y="4176958"/>
              <a:ext cx="1818767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solidFill>
                    <a:srgbClr val="734687"/>
                  </a:solidFill>
                  <a:latin typeface="DINPro-Regular" panose="02000503030000020004" pitchFamily="50" charset="0"/>
                </a:rPr>
                <a:t>Readout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8813030" y="2636520"/>
              <a:ext cx="0" cy="231417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8813030" y="2395217"/>
              <a:ext cx="0" cy="1498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479454" y="2767774"/>
              <a:ext cx="278727" cy="29479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477133" y="3075874"/>
              <a:ext cx="297388" cy="86737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7477134" y="3061049"/>
              <a:ext cx="289592" cy="28222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7747676" y="2775842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751986" y="3336607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7758163" y="3936581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7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608" y="1491686"/>
            <a:ext cx="20197604" cy="112208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665" y="3078805"/>
            <a:ext cx="3788774" cy="2801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1160" y="3433658"/>
            <a:ext cx="4114500" cy="2523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17636562" y="10173994"/>
            <a:ext cx="3469252" cy="87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6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9608" y="1491686"/>
            <a:ext cx="20197604" cy="112208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926" y="11440708"/>
            <a:ext cx="4420648" cy="3268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9398" y="11811374"/>
            <a:ext cx="4557600" cy="2794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17751992" y="12140278"/>
            <a:ext cx="4559528" cy="114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06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914" y="9132528"/>
            <a:ext cx="4420648" cy="3268398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459"/>
          <a:stretch/>
        </p:blipFill>
        <p:spPr>
          <a:xfrm>
            <a:off x="4805964" y="440873"/>
            <a:ext cx="19638168" cy="879209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852" y="9548970"/>
            <a:ext cx="4557600" cy="2794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17851746" y="9790476"/>
            <a:ext cx="4559528" cy="11445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76828" y="1599107"/>
            <a:ext cx="1208985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444126" y="1599107"/>
            <a:ext cx="1223412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(b)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511428" y="1599107"/>
            <a:ext cx="1180131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(c)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76826" y="9015455"/>
            <a:ext cx="1223412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(d)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44126" y="9015455"/>
            <a:ext cx="1207382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(e)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533564" y="9015455"/>
            <a:ext cx="1002197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18523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8" name="TextBox 57"/>
          <p:cNvSpPr txBox="1"/>
          <p:nvPr/>
        </p:nvSpPr>
        <p:spPr>
          <a:xfrm>
            <a:off x="17156118" y="8900323"/>
            <a:ext cx="184731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7318" dirty="0"/>
          </a:p>
        </p:txBody>
      </p:sp>
      <p:grpSp>
        <p:nvGrpSpPr>
          <p:cNvPr id="23" name="Group 22"/>
          <p:cNvGrpSpPr/>
          <p:nvPr/>
        </p:nvGrpSpPr>
        <p:grpSpPr>
          <a:xfrm>
            <a:off x="14590717" y="5795174"/>
            <a:ext cx="9620250" cy="7181850"/>
            <a:chOff x="6191250" y="2276475"/>
            <a:chExt cx="4810125" cy="3590925"/>
          </a:xfrm>
        </p:grpSpPr>
        <p:grpSp>
          <p:nvGrpSpPr>
            <p:cNvPr id="20" name="Group 19"/>
            <p:cNvGrpSpPr/>
            <p:nvPr/>
          </p:nvGrpSpPr>
          <p:grpSpPr>
            <a:xfrm>
              <a:off x="6191250" y="2276475"/>
              <a:ext cx="4810125" cy="3590925"/>
              <a:chOff x="6191250" y="2276475"/>
              <a:chExt cx="4810125" cy="3590925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6191250" y="2276475"/>
                <a:ext cx="4810125" cy="3590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32624" y="4062717"/>
                <a:ext cx="4073502" cy="170415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3226" y="2386317"/>
                <a:ext cx="4152900" cy="1657350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233674" y="2971118"/>
              <a:ext cx="522961" cy="2159853"/>
              <a:chOff x="6233674" y="2971118"/>
              <a:chExt cx="522961" cy="215985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233674" y="2971118"/>
                <a:ext cx="497716" cy="460372"/>
                <a:chOff x="5255385" y="1289651"/>
                <a:chExt cx="497716" cy="460372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255385" y="1289651"/>
                  <a:ext cx="452208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Q2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272375" y="4687704"/>
                <a:ext cx="484260" cy="443267"/>
                <a:chOff x="5268841" y="1306756"/>
                <a:chExt cx="484260" cy="443267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268841" y="1306756"/>
                  <a:ext cx="452208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Q3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7248525" y="4318000"/>
              <a:ext cx="981292" cy="1240283"/>
              <a:chOff x="7248525" y="4318000"/>
              <a:chExt cx="981292" cy="1240283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7248525" y="5019675"/>
                <a:ext cx="981292" cy="0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7524750" y="4318000"/>
                <a:ext cx="3392" cy="609904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" name="TextBox 2"/>
              <p:cNvSpPr txBox="1"/>
              <p:nvPr/>
            </p:nvSpPr>
            <p:spPr>
              <a:xfrm>
                <a:off x="7524749" y="4330564"/>
                <a:ext cx="345817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24750" y="5019674"/>
                <a:ext cx="345817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</a:t>
                </a: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3506970" y="6668221"/>
            <a:ext cx="9153344" cy="6031612"/>
            <a:chOff x="649379" y="2713000"/>
            <a:chExt cx="4576672" cy="30158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9351" y="4001606"/>
              <a:ext cx="4076700" cy="1727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06501" y="2713000"/>
              <a:ext cx="3962400" cy="977900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649379" y="2982811"/>
              <a:ext cx="522961" cy="2159853"/>
              <a:chOff x="6233674" y="2971118"/>
              <a:chExt cx="522961" cy="2159853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33674" y="2971118"/>
                <a:ext cx="497716" cy="460372"/>
                <a:chOff x="5255385" y="1289651"/>
                <a:chExt cx="497716" cy="460372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255385" y="1289651"/>
                  <a:ext cx="452208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Q2</a:t>
                  </a: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6272375" y="4687704"/>
                <a:ext cx="484260" cy="443267"/>
                <a:chOff x="5268841" y="1306756"/>
                <a:chExt cx="484260" cy="443267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268841" y="1306756"/>
                  <a:ext cx="452208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Q3</a:t>
                  </a:r>
                </a:p>
              </p:txBody>
            </p:sp>
          </p:grpSp>
        </p:grpSp>
      </p:grpSp>
      <p:grpSp>
        <p:nvGrpSpPr>
          <p:cNvPr id="72" name="Group 71"/>
          <p:cNvGrpSpPr/>
          <p:nvPr/>
        </p:nvGrpSpPr>
        <p:grpSpPr>
          <a:xfrm>
            <a:off x="8918106" y="2907046"/>
            <a:ext cx="9082040" cy="2489200"/>
            <a:chOff x="1146298" y="3316641"/>
            <a:chExt cx="4541020" cy="1244600"/>
          </a:xfrm>
        </p:grpSpPr>
        <p:grpSp>
          <p:nvGrpSpPr>
            <p:cNvPr id="73" name="Group 72"/>
            <p:cNvGrpSpPr/>
            <p:nvPr/>
          </p:nvGrpSpPr>
          <p:grpSpPr>
            <a:xfrm>
              <a:off x="1146298" y="3816293"/>
              <a:ext cx="486260" cy="454045"/>
              <a:chOff x="4463283" y="5629853"/>
              <a:chExt cx="486260" cy="454045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4517543" y="5650901"/>
                <a:ext cx="432000" cy="43299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463283" y="5629853"/>
                <a:ext cx="452208" cy="415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4800" dirty="0">
                    <a:latin typeface="DINPro-Regular" panose="02000503030000020004" pitchFamily="50" charset="0"/>
                  </a:rPr>
                  <a:t>Q3</a:t>
                </a:r>
              </a:p>
            </p:txBody>
          </p:sp>
        </p:grpSp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818" y="3316641"/>
              <a:ext cx="4000500" cy="124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0580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8" name="TextBox 57"/>
          <p:cNvSpPr txBox="1"/>
          <p:nvPr/>
        </p:nvSpPr>
        <p:spPr>
          <a:xfrm>
            <a:off x="17156118" y="8900323"/>
            <a:ext cx="184731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7318" dirty="0"/>
          </a:p>
        </p:txBody>
      </p:sp>
      <p:grpSp>
        <p:nvGrpSpPr>
          <p:cNvPr id="23" name="Group 22"/>
          <p:cNvGrpSpPr/>
          <p:nvPr/>
        </p:nvGrpSpPr>
        <p:grpSpPr>
          <a:xfrm>
            <a:off x="14590717" y="5795174"/>
            <a:ext cx="9620250" cy="7181850"/>
            <a:chOff x="6191250" y="2276475"/>
            <a:chExt cx="4810125" cy="3590925"/>
          </a:xfrm>
        </p:grpSpPr>
        <p:grpSp>
          <p:nvGrpSpPr>
            <p:cNvPr id="20" name="Group 19"/>
            <p:cNvGrpSpPr/>
            <p:nvPr/>
          </p:nvGrpSpPr>
          <p:grpSpPr>
            <a:xfrm>
              <a:off x="6191250" y="2276475"/>
              <a:ext cx="4810125" cy="3590925"/>
              <a:chOff x="6191250" y="2276475"/>
              <a:chExt cx="4810125" cy="3590925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6191250" y="2276475"/>
                <a:ext cx="4810125" cy="3590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32624" y="4062717"/>
                <a:ext cx="4073502" cy="170415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3226" y="2386317"/>
                <a:ext cx="4152900" cy="1657350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233674" y="2971118"/>
              <a:ext cx="522961" cy="2159853"/>
              <a:chOff x="6233674" y="2971118"/>
              <a:chExt cx="522961" cy="2159853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233674" y="2971118"/>
                <a:ext cx="497716" cy="460372"/>
                <a:chOff x="5255385" y="1289651"/>
                <a:chExt cx="497716" cy="460372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255385" y="1289651"/>
                  <a:ext cx="452208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Q2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272375" y="4687704"/>
                <a:ext cx="484260" cy="443267"/>
                <a:chOff x="5268841" y="1306756"/>
                <a:chExt cx="484260" cy="443267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268841" y="1306756"/>
                  <a:ext cx="452208" cy="4154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4800" dirty="0">
                      <a:latin typeface="DINPro-Regular" panose="02000503030000020004" pitchFamily="50" charset="0"/>
                    </a:rPr>
                    <a:t>Q3</a:t>
                  </a: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7248525" y="4318000"/>
              <a:ext cx="981292" cy="1240283"/>
              <a:chOff x="7248525" y="4318000"/>
              <a:chExt cx="981292" cy="1240283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7248525" y="5019675"/>
                <a:ext cx="981292" cy="0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7524750" y="4318000"/>
                <a:ext cx="3392" cy="609904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" name="TextBox 2"/>
              <p:cNvSpPr txBox="1"/>
              <p:nvPr/>
            </p:nvSpPr>
            <p:spPr>
              <a:xfrm>
                <a:off x="7524749" y="4330564"/>
                <a:ext cx="345817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24750" y="5019674"/>
                <a:ext cx="345817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6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</a:t>
                </a: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8918106" y="2907046"/>
            <a:ext cx="9082040" cy="2489200"/>
            <a:chOff x="1146298" y="3316641"/>
            <a:chExt cx="4541020" cy="1244600"/>
          </a:xfrm>
        </p:grpSpPr>
        <p:grpSp>
          <p:nvGrpSpPr>
            <p:cNvPr id="73" name="Group 72"/>
            <p:cNvGrpSpPr/>
            <p:nvPr/>
          </p:nvGrpSpPr>
          <p:grpSpPr>
            <a:xfrm>
              <a:off x="1146298" y="3816293"/>
              <a:ext cx="486260" cy="454045"/>
              <a:chOff x="4463283" y="5629853"/>
              <a:chExt cx="486260" cy="454045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4517543" y="5650901"/>
                <a:ext cx="432000" cy="43299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463283" y="5629853"/>
                <a:ext cx="452208" cy="4154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4800" dirty="0">
                    <a:latin typeface="DINPro-Regular" panose="02000503030000020004" pitchFamily="50" charset="0"/>
                  </a:rPr>
                  <a:t>Q3</a:t>
                </a:r>
              </a:p>
            </p:txBody>
          </p:sp>
        </p:grpSp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6818" y="3316641"/>
              <a:ext cx="4000500" cy="124460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506975" y="6668224"/>
            <a:ext cx="9770410" cy="6107738"/>
            <a:chOff x="649379" y="2713000"/>
            <a:chExt cx="4885205" cy="3053869"/>
          </a:xfrm>
        </p:grpSpPr>
        <p:grpSp>
          <p:nvGrpSpPr>
            <p:cNvPr id="42" name="Group 41"/>
            <p:cNvGrpSpPr/>
            <p:nvPr/>
          </p:nvGrpSpPr>
          <p:grpSpPr>
            <a:xfrm>
              <a:off x="649379" y="2713000"/>
              <a:ext cx="4519522" cy="2429664"/>
              <a:chOff x="649379" y="2713000"/>
              <a:chExt cx="4519522" cy="242966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06501" y="2713000"/>
                <a:ext cx="3962400" cy="977900"/>
              </a:xfrm>
              <a:prstGeom prst="rect">
                <a:avLst/>
              </a:prstGeom>
            </p:spPr>
          </p:pic>
          <p:grpSp>
            <p:nvGrpSpPr>
              <p:cNvPr id="43" name="Group 42"/>
              <p:cNvGrpSpPr/>
              <p:nvPr/>
            </p:nvGrpSpPr>
            <p:grpSpPr>
              <a:xfrm>
                <a:off x="649379" y="2982811"/>
                <a:ext cx="522961" cy="2159853"/>
                <a:chOff x="6233674" y="2971118"/>
                <a:chExt cx="522961" cy="2159853"/>
              </a:xfrm>
            </p:grpSpPr>
            <p:grpSp>
              <p:nvGrpSpPr>
                <p:cNvPr id="44" name="Group 43"/>
                <p:cNvGrpSpPr/>
                <p:nvPr/>
              </p:nvGrpSpPr>
              <p:grpSpPr>
                <a:xfrm>
                  <a:off x="6233674" y="2971118"/>
                  <a:ext cx="497716" cy="460372"/>
                  <a:chOff x="5255385" y="1289651"/>
                  <a:chExt cx="497716" cy="460372"/>
                </a:xfrm>
              </p:grpSpPr>
              <p:sp>
                <p:nvSpPr>
                  <p:cNvPr id="49" name="Oval 48"/>
                  <p:cNvSpPr/>
                  <p:nvPr/>
                </p:nvSpPr>
                <p:spPr>
                  <a:xfrm>
                    <a:off x="5321101" y="1317026"/>
                    <a:ext cx="432000" cy="43299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 dirty="0"/>
                  </a:p>
                </p:txBody>
              </p: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5255385" y="1289651"/>
                    <a:ext cx="452208" cy="415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4800" dirty="0">
                        <a:latin typeface="DINPro-Regular" panose="02000503030000020004" pitchFamily="50" charset="0"/>
                      </a:rPr>
                      <a:t>Q2</a:t>
                    </a:r>
                  </a:p>
                </p:txBody>
              </p:sp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6272375" y="4687704"/>
                  <a:ext cx="484260" cy="443267"/>
                  <a:chOff x="5268841" y="1306756"/>
                  <a:chExt cx="484260" cy="443267"/>
                </a:xfrm>
              </p:grpSpPr>
              <p:sp>
                <p:nvSpPr>
                  <p:cNvPr id="46" name="Oval 45"/>
                  <p:cNvSpPr/>
                  <p:nvPr/>
                </p:nvSpPr>
                <p:spPr>
                  <a:xfrm>
                    <a:off x="5321101" y="1317026"/>
                    <a:ext cx="432000" cy="432997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 dirty="0"/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5268841" y="1306756"/>
                    <a:ext cx="452208" cy="415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de-DE" sz="4800" dirty="0">
                        <a:latin typeface="DINPro-Regular" panose="02000503030000020004" pitchFamily="50" charset="0"/>
                      </a:rPr>
                      <a:t>Q3</a:t>
                    </a:r>
                  </a:p>
                </p:txBody>
              </p:sp>
            </p:grpSp>
          </p:grpSp>
        </p:grp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581"/>
            <a:stretch/>
          </p:blipFill>
          <p:spPr>
            <a:xfrm>
              <a:off x="1248329" y="3880916"/>
              <a:ext cx="4286255" cy="1885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9456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9763" y="1566072"/>
            <a:ext cx="8496302" cy="5048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23715" y="1566072"/>
            <a:ext cx="8401050" cy="5067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23714" y="11967376"/>
            <a:ext cx="8477252" cy="5048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9762" y="11853074"/>
            <a:ext cx="8458200" cy="5010150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8996681" y="6480692"/>
            <a:ext cx="10807066" cy="552823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0717" y="6747672"/>
            <a:ext cx="8515350" cy="50482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05038" y="1566071"/>
            <a:ext cx="1939955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(a.1)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05042" y="6646579"/>
            <a:ext cx="1954381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(b.1)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676066" y="1585629"/>
            <a:ext cx="1939955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(a.2)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787350" y="6746897"/>
            <a:ext cx="1954381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(b.2)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750824" y="11828179"/>
            <a:ext cx="1911101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(c.2)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05038" y="11828179"/>
            <a:ext cx="1911101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(c.1)</a:t>
            </a:r>
          </a:p>
        </p:txBody>
      </p:sp>
    </p:spTree>
    <p:extLst>
      <p:ext uri="{BB962C8B-B14F-4D97-AF65-F5344CB8AC3E}">
        <p14:creationId xmlns:p14="http://schemas.microsoft.com/office/powerpoint/2010/main" val="19069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6967" y="3298034"/>
            <a:ext cx="9086850" cy="589763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48115" y="3298034"/>
            <a:ext cx="9048750" cy="5897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66012" y="9060588"/>
            <a:ext cx="9067800" cy="5897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43362" y="9060588"/>
            <a:ext cx="9048752" cy="58976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6014" y="3298035"/>
            <a:ext cx="1208985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648112" y="3298035"/>
            <a:ext cx="1223412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(b)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648112" y="9195667"/>
            <a:ext cx="1223412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66014" y="9195667"/>
            <a:ext cx="1180131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318" dirty="0">
                <a:latin typeface="DINPro-Light" panose="02000504040000020003" pitchFamily="50" charset="0"/>
              </a:rPr>
              <a:t>(c)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5864" y="3471128"/>
            <a:ext cx="1379064" cy="4615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0409" y="3471125"/>
            <a:ext cx="1387214" cy="4623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392" y="9299736"/>
            <a:ext cx="1935092" cy="5305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0406" y="9296670"/>
            <a:ext cx="1948908" cy="53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1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7757" y="2156607"/>
            <a:ext cx="10776874" cy="9429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7795" y="2156607"/>
            <a:ext cx="10776874" cy="942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75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7452" y="1579418"/>
            <a:ext cx="21031200" cy="2651126"/>
          </a:xfrm>
        </p:spPr>
        <p:txBody>
          <a:bodyPr/>
          <a:lstStyle/>
          <a:p>
            <a:r>
              <a:rPr lang="en-US" dirty="0" smtClean="0"/>
              <a:t>Poster figures</a:t>
            </a:r>
            <a:endParaRPr lang="de-DE" dirty="0"/>
          </a:p>
        </p:txBody>
      </p:sp>
      <p:grpSp>
        <p:nvGrpSpPr>
          <p:cNvPr id="6" name="Group 5"/>
          <p:cNvGrpSpPr/>
          <p:nvPr/>
        </p:nvGrpSpPr>
        <p:grpSpPr>
          <a:xfrm>
            <a:off x="16410922" y="5556108"/>
            <a:ext cx="3851831" cy="1596366"/>
            <a:chOff x="761164" y="2892805"/>
            <a:chExt cx="2269149" cy="9404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164" y="2911855"/>
              <a:ext cx="633413" cy="59324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7398" y="2902330"/>
              <a:ext cx="553050" cy="62359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349" y="2892805"/>
              <a:ext cx="897403" cy="64020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62907" y="3488743"/>
              <a:ext cx="396813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solidFill>
                    <a:srgbClr val="1F407A"/>
                  </a:solidFill>
                  <a:latin typeface="DINPro" panose="020B0504020101020102" pitchFamily="34" charset="0"/>
                </a:rPr>
                <a:t>CZ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6143" y="3488743"/>
              <a:ext cx="723443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solidFill>
                    <a:srgbClr val="1F407A"/>
                  </a:solidFill>
                  <a:latin typeface="DINPro" panose="020B0504020101020102" pitchFamily="34" charset="0"/>
                </a:rPr>
                <a:t>CNOT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75178" y="3488743"/>
              <a:ext cx="755135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solidFill>
                    <a:srgbClr val="1F407A"/>
                  </a:solidFill>
                  <a:latin typeface="DINPro" panose="020B0504020101020102" pitchFamily="34" charset="0"/>
                </a:rPr>
                <a:t>SWAP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5929863" y="2685781"/>
            <a:ext cx="8861698" cy="5616905"/>
          </a:xfrm>
          <a:prstGeom prst="roundRect">
            <a:avLst>
              <a:gd name="adj" fmla="val 4961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292855" y="3122883"/>
            <a:ext cx="4061560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4000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4000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Gate set</a:t>
            </a:r>
          </a:p>
          <a:p>
            <a:pPr algn="ctr"/>
            <a:endParaRPr lang="en-US" sz="7318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7318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de-DE" sz="7318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894842" y="6220269"/>
            <a:ext cx="7958559" cy="0"/>
          </a:xfrm>
          <a:prstGeom prst="straightConnector1">
            <a:avLst/>
          </a:prstGeom>
          <a:ln w="28575" cap="sq">
            <a:solidFill>
              <a:srgbClr val="0071BB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049979" y="4910756"/>
            <a:ext cx="3418942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Mathematical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 problem</a:t>
            </a:r>
          </a:p>
          <a:p>
            <a:pPr algn="ctr"/>
            <a:endParaRPr lang="de-DE" sz="4000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1898846" y="4910754"/>
            <a:ext cx="2645468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Quantum 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Circuit</a:t>
            </a:r>
            <a:endParaRPr lang="de-DE" sz="4000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512205" y="6182519"/>
            <a:ext cx="2910294" cy="0"/>
          </a:xfrm>
          <a:prstGeom prst="straightConnector1">
            <a:avLst/>
          </a:prstGeom>
          <a:ln w="28575" cap="sq">
            <a:solidFill>
              <a:srgbClr val="0071BB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492820" y="4910756"/>
            <a:ext cx="3348180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Quantum Algorithm</a:t>
            </a:r>
          </a:p>
          <a:p>
            <a:pPr algn="ctr"/>
            <a:endParaRPr lang="de-DE" sz="4000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957659" y="1778656"/>
            <a:ext cx="46753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rgbClr val="0071BB"/>
                </a:solidFill>
                <a:latin typeface="DINPro" panose="020B0504020101020102" pitchFamily="34" charset="0"/>
              </a:rPr>
              <a:t>Quantum Computer</a:t>
            </a:r>
            <a:endParaRPr lang="de-DE" sz="4000" dirty="0">
              <a:solidFill>
                <a:srgbClr val="0071BB"/>
              </a:solidFill>
              <a:latin typeface="DINPro" panose="020B0504020101020102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65728" y="6370673"/>
            <a:ext cx="2516907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86"/>
            <a:r>
              <a:rPr lang="en-US" sz="2800" dirty="0">
                <a:latin typeface="DINPro" panose="020B0504020101020102" pitchFamily="34" charset="0"/>
              </a:rPr>
              <a:t>Steps to follow</a:t>
            </a:r>
            <a:endParaRPr lang="de-DE" sz="2800" dirty="0">
              <a:latin typeface="DINPro" panose="020B0504020101020102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5654" y="6315491"/>
            <a:ext cx="2494209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86"/>
            <a:r>
              <a:rPr lang="en-US" sz="2800" dirty="0">
                <a:latin typeface="DINPro" panose="020B0504020101020102" pitchFamily="34" charset="0"/>
              </a:rPr>
              <a:t>Goal and rules</a:t>
            </a:r>
            <a:endParaRPr lang="de-DE" sz="2800" dirty="0">
              <a:latin typeface="DINPro" panose="020B0504020101020102" pitchFamily="34" charset="0"/>
            </a:endParaRPr>
          </a:p>
        </p:txBody>
      </p:sp>
      <p:pic>
        <p:nvPicPr>
          <p:cNvPr id="21" name="Picture 2" descr="Résultat de recherche d'images pour &quot;icon list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16917" y="4820090"/>
            <a:ext cx="1222014" cy="122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20380066" y="6226269"/>
            <a:ext cx="1518780" cy="0"/>
          </a:xfrm>
          <a:prstGeom prst="straightConnector1">
            <a:avLst/>
          </a:prstGeom>
          <a:ln w="28575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927333" y="2656382"/>
            <a:ext cx="2679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86"/>
            <a:r>
              <a:rPr lang="en-US" sz="2800" dirty="0">
                <a:latin typeface="DINPro" panose="020B0504020101020102" pitchFamily="34" charset="0"/>
              </a:rPr>
              <a:t>What QC can do</a:t>
            </a:r>
            <a:endParaRPr lang="de-DE" sz="2800" dirty="0">
              <a:latin typeface="DINPro" panose="020B0504020101020102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6417837" y="3902869"/>
            <a:ext cx="3851831" cy="1596366"/>
            <a:chOff x="761164" y="2892805"/>
            <a:chExt cx="2269149" cy="94043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164" y="2911855"/>
              <a:ext cx="633413" cy="59324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7398" y="2902330"/>
              <a:ext cx="553050" cy="62359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349" y="2892805"/>
              <a:ext cx="897403" cy="64020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862907" y="3488743"/>
              <a:ext cx="396813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latin typeface="DINPro" panose="020B0504020101020102" pitchFamily="34" charset="0"/>
                </a:rPr>
                <a:t>CZ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86143" y="3488743"/>
              <a:ext cx="723443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latin typeface="DINPro" panose="020B0504020101020102" pitchFamily="34" charset="0"/>
                </a:rPr>
                <a:t>CNOT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75178" y="3488743"/>
              <a:ext cx="755135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latin typeface="DINPro" panose="020B0504020101020102" pitchFamily="34" charset="0"/>
                </a:rPr>
                <a:t>SWAP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0645188" y="4480724"/>
            <a:ext cx="918420" cy="3090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grpSp>
        <p:nvGrpSpPr>
          <p:cNvPr id="26" name="Group 25"/>
          <p:cNvGrpSpPr/>
          <p:nvPr/>
        </p:nvGrpSpPr>
        <p:grpSpPr>
          <a:xfrm>
            <a:off x="20495206" y="4436144"/>
            <a:ext cx="1223144" cy="3134490"/>
            <a:chOff x="9100665" y="1763479"/>
            <a:chExt cx="611572" cy="1567245"/>
          </a:xfrm>
        </p:grpSpPr>
        <p:pic>
          <p:nvPicPr>
            <p:cNvPr id="27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7599"/>
            <a:stretch/>
          </p:blipFill>
          <p:spPr bwMode="auto">
            <a:xfrm>
              <a:off x="9100666" y="1763479"/>
              <a:ext cx="611007" cy="50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236019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/>
            <a:stretch/>
          </p:blipFill>
          <p:spPr bwMode="auto">
            <a:xfrm>
              <a:off x="9101230" y="2953031"/>
              <a:ext cx="611007" cy="377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489695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721621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20200930" y="7570634"/>
            <a:ext cx="18770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86"/>
            <a:r>
              <a:rPr lang="en-US" sz="2800" dirty="0">
                <a:latin typeface="DINPro" panose="020B0504020101020102" pitchFamily="34" charset="0"/>
              </a:rPr>
              <a:t>operations</a:t>
            </a:r>
            <a:endParaRPr lang="de-DE" sz="2800" dirty="0">
              <a:latin typeface="DINPro" panose="020B0504020101020102" pitchFamily="34" charset="0"/>
            </a:endParaRPr>
          </a:p>
        </p:txBody>
      </p:sp>
      <p:cxnSp>
        <p:nvCxnSpPr>
          <p:cNvPr id="42" name="Straight Arrow Connector 41"/>
          <p:cNvCxnSpPr>
            <a:stCxn id="5" idx="2"/>
          </p:cNvCxnSpPr>
          <p:nvPr/>
        </p:nvCxnSpPr>
        <p:spPr>
          <a:xfrm flipH="1">
            <a:off x="18307050" y="5616665"/>
            <a:ext cx="0" cy="565854"/>
          </a:xfrm>
          <a:prstGeom prst="straightConnector1">
            <a:avLst/>
          </a:prstGeom>
          <a:ln w="28575" cap="sq">
            <a:solidFill>
              <a:srgbClr val="0071BB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7429917" y="6220692"/>
            <a:ext cx="2049985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86"/>
            <a:r>
              <a:rPr lang="en-US" sz="2800" dirty="0">
                <a:latin typeface="DINPro" panose="020B0504020101020102" pitchFamily="34" charset="0"/>
              </a:rPr>
              <a:t>Decompose</a:t>
            </a:r>
            <a:endParaRPr lang="de-DE" sz="2800" dirty="0">
              <a:latin typeface="DIN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59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16" grpId="0" animBg="1"/>
      <p:bldP spid="18" grpId="0"/>
      <p:bldP spid="19" grpId="0"/>
      <p:bldP spid="20" grpId="0"/>
      <p:bldP spid="32" grpId="0"/>
      <p:bldP spid="40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296622" y="5556108"/>
            <a:ext cx="3851831" cy="1596366"/>
            <a:chOff x="761164" y="2892805"/>
            <a:chExt cx="2269149" cy="94043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164" y="2911855"/>
              <a:ext cx="633413" cy="59324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7398" y="2902330"/>
              <a:ext cx="553050" cy="62359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349" y="2892805"/>
              <a:ext cx="897403" cy="64020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862907" y="3488743"/>
              <a:ext cx="396813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solidFill>
                    <a:srgbClr val="1F407A"/>
                  </a:solidFill>
                  <a:latin typeface="DINPro" panose="020B0504020101020102" pitchFamily="34" charset="0"/>
                </a:rPr>
                <a:t>CZ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86143" y="3488743"/>
              <a:ext cx="723443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solidFill>
                    <a:srgbClr val="1F407A"/>
                  </a:solidFill>
                  <a:latin typeface="DINPro" panose="020B0504020101020102" pitchFamily="34" charset="0"/>
                </a:rPr>
                <a:t>CNOT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75178" y="3488743"/>
              <a:ext cx="755135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solidFill>
                    <a:srgbClr val="1F407A"/>
                  </a:solidFill>
                  <a:latin typeface="DINPro" panose="020B0504020101020102" pitchFamily="34" charset="0"/>
                </a:rPr>
                <a:t>SWAP</a:t>
              </a: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15815563" y="4361317"/>
            <a:ext cx="8861698" cy="3941368"/>
          </a:xfrm>
          <a:prstGeom prst="roundRect">
            <a:avLst>
              <a:gd name="adj" fmla="val 4961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204206" y="4910754"/>
            <a:ext cx="4061560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4000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4000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Gate set</a:t>
            </a:r>
          </a:p>
          <a:p>
            <a:pPr algn="ctr"/>
            <a:endParaRPr lang="en-US" sz="7318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en-US" sz="7318" dirty="0">
              <a:solidFill>
                <a:schemeClr val="tx1"/>
              </a:solidFill>
              <a:latin typeface="DINPro" panose="020B0504020101020102" pitchFamily="34" charset="0"/>
            </a:endParaRPr>
          </a:p>
          <a:p>
            <a:pPr algn="ctr"/>
            <a:endParaRPr lang="de-DE" sz="7318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894842" y="6220269"/>
            <a:ext cx="3278609" cy="0"/>
          </a:xfrm>
          <a:prstGeom prst="straightConnector1">
            <a:avLst/>
          </a:prstGeom>
          <a:ln w="28575" cap="sq">
            <a:solidFill>
              <a:srgbClr val="0071BB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3049979" y="4910756"/>
            <a:ext cx="3418942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Mathematical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 problem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1784546" y="4910754"/>
            <a:ext cx="2645468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Quantum </a:t>
            </a:r>
          </a:p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Circuit</a:t>
            </a:r>
            <a:endParaRPr lang="de-DE" sz="4000" dirty="0">
              <a:solidFill>
                <a:schemeClr val="tx1"/>
              </a:solidFill>
              <a:latin typeface="DINPro" panose="020B0504020101020102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512205" y="6182519"/>
            <a:ext cx="2910294" cy="0"/>
          </a:xfrm>
          <a:prstGeom prst="straightConnector1">
            <a:avLst/>
          </a:prstGeom>
          <a:ln w="28575" cap="sq">
            <a:solidFill>
              <a:srgbClr val="0071BB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9492820" y="4910756"/>
            <a:ext cx="3348180" cy="2493782"/>
          </a:xfrm>
          <a:prstGeom prst="roundRect">
            <a:avLst>
              <a:gd name="adj" fmla="val 9404"/>
            </a:avLst>
          </a:prstGeom>
          <a:solidFill>
            <a:schemeClr val="bg1"/>
          </a:solidFill>
          <a:ln w="28575">
            <a:solidFill>
              <a:srgbClr val="0071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DINPro" panose="020B0504020101020102" pitchFamily="34" charset="0"/>
              </a:rPr>
              <a:t>Quantum Algorithm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8023050" y="3588406"/>
            <a:ext cx="46753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>
                <a:solidFill>
                  <a:srgbClr val="0071BB"/>
                </a:solidFill>
                <a:latin typeface="DINPro" panose="020B0504020101020102" pitchFamily="34" charset="0"/>
              </a:rPr>
              <a:t>Quantum Computer</a:t>
            </a:r>
            <a:endParaRPr lang="de-DE" sz="4000" dirty="0">
              <a:solidFill>
                <a:srgbClr val="0071BB"/>
              </a:solidFill>
              <a:latin typeface="DINPro" panose="020B0504020101020102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65728" y="6370673"/>
            <a:ext cx="2516907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86"/>
            <a:r>
              <a:rPr lang="en-US" sz="2800" dirty="0">
                <a:latin typeface="DINPro" panose="020B0504020101020102" pitchFamily="34" charset="0"/>
              </a:rPr>
              <a:t>Steps to follow</a:t>
            </a:r>
            <a:endParaRPr lang="de-DE" sz="2800" dirty="0">
              <a:latin typeface="DINPro" panose="020B0504020101020102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85654" y="6315491"/>
            <a:ext cx="2494209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86"/>
            <a:r>
              <a:rPr lang="en-US" sz="2800" dirty="0">
                <a:latin typeface="DINPro" panose="020B0504020101020102" pitchFamily="34" charset="0"/>
              </a:rPr>
              <a:t>Goal and rules</a:t>
            </a:r>
            <a:endParaRPr lang="de-DE" sz="2800" dirty="0">
              <a:latin typeface="DINPro" panose="020B0504020101020102" pitchFamily="34" charset="0"/>
            </a:endParaRPr>
          </a:p>
        </p:txBody>
      </p:sp>
      <p:pic>
        <p:nvPicPr>
          <p:cNvPr id="21" name="Picture 2" descr="Résultat de recherche d'images pour &quot;icon list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16917" y="4820090"/>
            <a:ext cx="1222014" cy="122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20265766" y="6226269"/>
            <a:ext cx="1518780" cy="0"/>
          </a:xfrm>
          <a:prstGeom prst="straightConnector1">
            <a:avLst/>
          </a:prstGeom>
          <a:ln w="28575" cap="sq">
            <a:solidFill>
              <a:srgbClr val="1269B0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801514" y="7416737"/>
            <a:ext cx="2679964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86"/>
            <a:r>
              <a:rPr lang="en-US" sz="2800" dirty="0">
                <a:latin typeface="DINPro" panose="020B0504020101020102" pitchFamily="34" charset="0"/>
              </a:rPr>
              <a:t>What QC can do</a:t>
            </a:r>
            <a:endParaRPr lang="de-DE" sz="2800" dirty="0">
              <a:latin typeface="DINPro" panose="020B0504020101020102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16329188" y="5690740"/>
            <a:ext cx="3851831" cy="1596366"/>
            <a:chOff x="761164" y="2892805"/>
            <a:chExt cx="2269149" cy="94043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1164" y="2911855"/>
              <a:ext cx="633413" cy="59324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7398" y="2902330"/>
              <a:ext cx="553050" cy="623593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349" y="2892805"/>
              <a:ext cx="897403" cy="64020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862907" y="3488743"/>
              <a:ext cx="396813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latin typeface="DINPro" panose="020B0504020101020102" pitchFamily="34" charset="0"/>
                </a:rPr>
                <a:t>CZ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86143" y="3488743"/>
              <a:ext cx="723443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latin typeface="DINPro" panose="020B0504020101020102" pitchFamily="34" charset="0"/>
                </a:rPr>
                <a:t>CNOT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75178" y="3488743"/>
              <a:ext cx="755135" cy="34449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latin typeface="DINPro" panose="020B0504020101020102" pitchFamily="34" charset="0"/>
                </a:rPr>
                <a:t>SWAP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0530888" y="4480724"/>
            <a:ext cx="918420" cy="3090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grpSp>
        <p:nvGrpSpPr>
          <p:cNvPr id="26" name="Group 25"/>
          <p:cNvGrpSpPr/>
          <p:nvPr/>
        </p:nvGrpSpPr>
        <p:grpSpPr>
          <a:xfrm>
            <a:off x="20380906" y="4436144"/>
            <a:ext cx="1223144" cy="3134490"/>
            <a:chOff x="9100665" y="1763479"/>
            <a:chExt cx="611572" cy="1567245"/>
          </a:xfrm>
        </p:grpSpPr>
        <p:pic>
          <p:nvPicPr>
            <p:cNvPr id="27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7599"/>
            <a:stretch/>
          </p:blipFill>
          <p:spPr bwMode="auto">
            <a:xfrm>
              <a:off x="9100666" y="1763479"/>
              <a:ext cx="611007" cy="503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236019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/>
            <a:stretch/>
          </p:blipFill>
          <p:spPr bwMode="auto">
            <a:xfrm>
              <a:off x="9101230" y="2953031"/>
              <a:ext cx="611007" cy="377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489695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Résultat de recherche d'images pour &quot;icon list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8185" b="19366"/>
            <a:stretch/>
          </p:blipFill>
          <p:spPr bwMode="auto">
            <a:xfrm>
              <a:off x="9100665" y="2721621"/>
              <a:ext cx="611007" cy="259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/>
          <p:cNvSpPr txBox="1"/>
          <p:nvPr/>
        </p:nvSpPr>
        <p:spPr>
          <a:xfrm>
            <a:off x="20086630" y="7570634"/>
            <a:ext cx="187705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1828886"/>
            <a:r>
              <a:rPr lang="en-US" sz="2800" dirty="0">
                <a:latin typeface="DINPro" panose="020B0504020101020102" pitchFamily="34" charset="0"/>
              </a:rPr>
              <a:t>operations</a:t>
            </a:r>
            <a:endParaRPr lang="de-DE" sz="2800" dirty="0">
              <a:latin typeface="DIN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54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3" grpId="0" animBg="1"/>
      <p:bldP spid="14" grpId="0" animBg="1"/>
      <p:bldP spid="16" grpId="0" animBg="1"/>
      <p:bldP spid="18" grpId="0"/>
      <p:bldP spid="19" grpId="0"/>
      <p:bldP spid="20" grpId="0"/>
      <p:bldP spid="32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3525020" y="8499483"/>
            <a:ext cx="21299318" cy="6202822"/>
            <a:chOff x="658403" y="3628631"/>
            <a:chExt cx="10649659" cy="3101411"/>
          </a:xfrm>
        </p:grpSpPr>
        <p:grpSp>
          <p:nvGrpSpPr>
            <p:cNvPr id="35" name="Group 34"/>
            <p:cNvGrpSpPr/>
            <p:nvPr/>
          </p:nvGrpSpPr>
          <p:grpSpPr>
            <a:xfrm>
              <a:off x="658403" y="3628631"/>
              <a:ext cx="10649659" cy="3101411"/>
              <a:chOff x="666716" y="2173904"/>
              <a:chExt cx="10649659" cy="310141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016155" y="2636520"/>
                <a:ext cx="804670" cy="1908463"/>
              </a:xfrm>
              <a:prstGeom prst="rect">
                <a:avLst/>
              </a:prstGeom>
              <a:solidFill>
                <a:srgbClr val="FF000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>
                  <a:latin typeface="DINPro" panose="020B0504020101020102" pitchFamily="34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031814" y="2636520"/>
                <a:ext cx="2993816" cy="18867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77098" y="2636520"/>
                <a:ext cx="2462116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6716" y="2636520"/>
                <a:ext cx="1912725" cy="18867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>
                  <a:latin typeface="DINPro" panose="020B0504020101020102" pitchFamily="34" charset="0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3799" y="2829786"/>
                <a:ext cx="2495550" cy="476250"/>
              </a:xfrm>
              <a:prstGeom prst="rect">
                <a:avLst/>
              </a:prstGeom>
            </p:spPr>
          </p:pic>
          <p:cxnSp>
            <p:nvCxnSpPr>
              <p:cNvPr id="21" name="Straight Connector 20"/>
              <p:cNvCxnSpPr/>
              <p:nvPr/>
            </p:nvCxnSpPr>
            <p:spPr>
              <a:xfrm flipH="1">
                <a:off x="5048092" y="3067911"/>
                <a:ext cx="2443781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026513" y="2636520"/>
                <a:ext cx="0" cy="19989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8025630" y="2636520"/>
                <a:ext cx="0" cy="19227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41908" y="3789045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469825" y="3730306"/>
                <a:ext cx="355967" cy="428625"/>
              </a:xfrm>
              <a:prstGeom prst="rect">
                <a:avLst/>
              </a:prstGeom>
            </p:spPr>
          </p:pic>
          <p:cxnSp>
            <p:nvCxnSpPr>
              <p:cNvPr id="45" name="Straight Arrow Connector 44"/>
              <p:cNvCxnSpPr/>
              <p:nvPr/>
            </p:nvCxnSpPr>
            <p:spPr>
              <a:xfrm>
                <a:off x="2562640" y="4523222"/>
                <a:ext cx="245625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5031593" y="4523222"/>
                <a:ext cx="296736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339160" y="4502412"/>
                <a:ext cx="755175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atin typeface="DINPro" panose="020B0504020101020102" pitchFamily="34" charset="0"/>
                  </a:rPr>
                  <a:t>350 ns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096000" y="4502412"/>
                <a:ext cx="755175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atin typeface="DINPro" panose="020B0504020101020102" pitchFamily="34" charset="0"/>
                  </a:rPr>
                  <a:t>440 ns</a:t>
                </a: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2570260" y="4950692"/>
                <a:ext cx="623084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8392746" y="3343275"/>
                <a:ext cx="408354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281820" y="4952149"/>
                <a:ext cx="937116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atin typeface="DINPro" panose="020B0504020101020102" pitchFamily="34" charset="0"/>
                  </a:rPr>
                  <a:t>≈ 895 ns</a:t>
                </a: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04928" y="3789042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46044" y="3730305"/>
                <a:ext cx="355967" cy="428625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87312" y="3124200"/>
                <a:ext cx="380628" cy="438150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3254163" y="4158890"/>
                <a:ext cx="935802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Readout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766209" y="4158890"/>
                <a:ext cx="1379609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solidFill>
                      <a:schemeClr val="bg2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Total latency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8182726" y="4184011"/>
                <a:ext cx="380072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solidFill>
                      <a:srgbClr val="C00000"/>
                    </a:solidFill>
                    <a:latin typeface="DINPro" panose="020B0504020101020102" pitchFamily="34" charset="0"/>
                  </a:rPr>
                  <a:t>FB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7927" y="4158890"/>
                <a:ext cx="1869743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solidFill>
                      <a:schemeClr val="accent2"/>
                    </a:solidFill>
                    <a:latin typeface="DINPro" panose="020B0504020101020102" pitchFamily="34" charset="0"/>
                  </a:rPr>
                  <a:t>State preparation</a:t>
                </a: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94959" y="2732409"/>
                <a:ext cx="357768" cy="1447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46124" y="3117533"/>
                <a:ext cx="380628" cy="43815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37104" y="2725742"/>
                <a:ext cx="357768" cy="144780"/>
              </a:xfrm>
              <a:prstGeom prst="rect">
                <a:avLst/>
              </a:prstGeom>
            </p:spPr>
          </p:pic>
          <p:cxnSp>
            <p:nvCxnSpPr>
              <p:cNvPr id="88" name="Straight Connector 87"/>
              <p:cNvCxnSpPr/>
              <p:nvPr/>
            </p:nvCxnSpPr>
            <p:spPr>
              <a:xfrm flipH="1">
                <a:off x="8392746" y="2778130"/>
                <a:ext cx="438058" cy="3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4" name="Picture 9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0922" y="3213812"/>
                <a:ext cx="230550" cy="254953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2609" y="2660696"/>
                <a:ext cx="242286" cy="254476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3318" y="3809516"/>
                <a:ext cx="264140" cy="254953"/>
              </a:xfrm>
              <a:prstGeom prst="rect">
                <a:avLst/>
              </a:prstGeom>
            </p:spPr>
          </p:pic>
          <p:cxnSp>
            <p:nvCxnSpPr>
              <p:cNvPr id="95" name="Straight Connector 94"/>
              <p:cNvCxnSpPr/>
              <p:nvPr/>
            </p:nvCxnSpPr>
            <p:spPr>
              <a:xfrm flipH="1">
                <a:off x="1746044" y="3343275"/>
                <a:ext cx="441268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1746044" y="2783218"/>
                <a:ext cx="448915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577098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2562640" y="2398233"/>
                <a:ext cx="6263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2577098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2880" y="2173904"/>
                <a:ext cx="345600" cy="154971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8825521" y="2654588"/>
                <a:ext cx="2453685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 dirty="0">
                  <a:latin typeface="DINPro" panose="020B0504020101020102" pitchFamily="34" charset="0"/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20825" y="2832015"/>
                <a:ext cx="2495550" cy="47625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9494156" y="4176958"/>
                <a:ext cx="935802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Readout</a:t>
                </a: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8813030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8813030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7479454" y="2767774"/>
                <a:ext cx="278727" cy="29479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7477133" y="3075874"/>
                <a:ext cx="297388" cy="86737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7477134" y="3061049"/>
                <a:ext cx="289592" cy="2822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7747676" y="2775842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7751986" y="3336607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7758163" y="3936581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Picture 14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7637" y="6535708"/>
              <a:ext cx="362205" cy="176777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16047942" y="-53493"/>
            <a:ext cx="12496746" cy="5188696"/>
            <a:chOff x="2544414" y="457238"/>
            <a:chExt cx="6248373" cy="2594348"/>
          </a:xfrm>
        </p:grpSpPr>
        <p:grpSp>
          <p:nvGrpSpPr>
            <p:cNvPr id="152" name="Group 151"/>
            <p:cNvGrpSpPr/>
            <p:nvPr/>
          </p:nvGrpSpPr>
          <p:grpSpPr>
            <a:xfrm>
              <a:off x="2544414" y="457238"/>
              <a:ext cx="6248373" cy="2594348"/>
              <a:chOff x="2544414" y="457238"/>
              <a:chExt cx="6248373" cy="2594348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6829003" y="490932"/>
                <a:ext cx="1963784" cy="256065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dirty="0">
                    <a:solidFill>
                      <a:schemeClr val="tx1"/>
                    </a:solidFill>
                    <a:latin typeface="DINPro" panose="020B0504020101020102" pitchFamily="34" charset="0"/>
                  </a:rPr>
                  <a:t>Sample</a:t>
                </a:r>
              </a:p>
              <a:p>
                <a:pPr algn="ctr"/>
                <a:endParaRPr lang="en-US" sz="3600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sz="3600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sz="3600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sz="3600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de-DE" sz="3600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44414" y="490932"/>
                <a:ext cx="2344190" cy="96106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19E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dirty="0">
                    <a:solidFill>
                      <a:srgbClr val="34427A"/>
                    </a:solidFill>
                    <a:latin typeface="DINPro" panose="020B0504020101020102" pitchFamily="34" charset="0"/>
                  </a:rPr>
                  <a:t>HDAWG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54327" y="2003999"/>
                <a:ext cx="2875270" cy="10371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19E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3600" dirty="0">
                    <a:solidFill>
                      <a:srgbClr val="34427A"/>
                    </a:solidFill>
                    <a:latin typeface="DINPro" panose="020B0504020101020102" pitchFamily="34" charset="0"/>
                  </a:rPr>
                  <a:t>UHFQA</a:t>
                </a:r>
              </a:p>
              <a:p>
                <a:pPr algn="ctr"/>
                <a:endParaRPr lang="en-US" sz="3600" dirty="0">
                  <a:solidFill>
                    <a:srgbClr val="34427A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de-DE" sz="3600" dirty="0">
                  <a:solidFill>
                    <a:srgbClr val="34427A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3012704" y="1466238"/>
                <a:ext cx="0" cy="67592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3025979" y="1549893"/>
                <a:ext cx="1171539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Code word</a:t>
                </a:r>
                <a:endParaRPr lang="de-DE" sz="3600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5439537" y="2344149"/>
                <a:ext cx="1396788" cy="0"/>
              </a:xfrm>
              <a:prstGeom prst="straightConnector1">
                <a:avLst/>
              </a:prstGeom>
              <a:ln w="28575">
                <a:solidFill>
                  <a:srgbClr val="73468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H="1">
                <a:off x="5288606" y="2654981"/>
                <a:ext cx="1547719" cy="0"/>
              </a:xfrm>
              <a:prstGeom prst="straightConnector1">
                <a:avLst/>
              </a:prstGeom>
              <a:ln w="28575">
                <a:solidFill>
                  <a:srgbClr val="73468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07635" y="1436481"/>
                <a:ext cx="1677706" cy="769752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5551600" y="2010139"/>
                <a:ext cx="1011303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RO pulse</a:t>
                </a:r>
                <a:endParaRPr lang="de-DE" sz="3600" dirty="0">
                  <a:solidFill>
                    <a:srgbClr val="734687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69957" y="2674572"/>
                <a:ext cx="1042305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Data </a:t>
                </a:r>
                <a:r>
                  <a:rPr lang="en-US" sz="3600" dirty="0" err="1">
                    <a:solidFill>
                      <a:srgbClr val="734687"/>
                    </a:solidFill>
                    <a:latin typeface="DINPro" panose="020B0504020101020102" pitchFamily="34" charset="0"/>
                  </a:rPr>
                  <a:t>acq</a:t>
                </a:r>
                <a:r>
                  <a:rPr lang="en-US" sz="3600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.</a:t>
                </a:r>
                <a:endParaRPr lang="de-DE" sz="3600" dirty="0">
                  <a:solidFill>
                    <a:srgbClr val="734687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>
                <a:off x="4898517" y="826570"/>
                <a:ext cx="1930486" cy="0"/>
              </a:xfrm>
              <a:prstGeom prst="straightConnector1">
                <a:avLst/>
              </a:prstGeom>
              <a:ln w="28575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5221271" y="457238"/>
                <a:ext cx="1207607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ED7D31"/>
                    </a:solidFill>
                    <a:latin typeface="DINPro" panose="020B0504020101020102" pitchFamily="34" charset="0"/>
                  </a:rPr>
                  <a:t>State prep.</a:t>
                </a:r>
                <a:endParaRPr lang="de-DE" sz="3600" dirty="0">
                  <a:solidFill>
                    <a:srgbClr val="ED7D31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596146" y="948203"/>
                <a:ext cx="380072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rgbClr val="C00000"/>
                    </a:solidFill>
                    <a:latin typeface="DINPro" panose="020B0504020101020102" pitchFamily="34" charset="0"/>
                  </a:rPr>
                  <a:t>FB</a:t>
                </a:r>
                <a:endParaRPr lang="de-DE" sz="3600" dirty="0">
                  <a:solidFill>
                    <a:srgbClr val="C00000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898517" y="1321871"/>
                <a:ext cx="1930486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oup 116"/>
              <p:cNvGrpSpPr/>
              <p:nvPr/>
            </p:nvGrpSpPr>
            <p:grpSpPr>
              <a:xfrm>
                <a:off x="4393282" y="2409778"/>
                <a:ext cx="810204" cy="375263"/>
                <a:chOff x="4393282" y="2471558"/>
                <a:chExt cx="810204" cy="375263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>
                  <a:off x="4451902" y="2523655"/>
                  <a:ext cx="751584" cy="323166"/>
                </a:xfrm>
                <a:prstGeom prst="rect">
                  <a:avLst/>
                </a:prstGeom>
                <a:noFill/>
                <a:ln>
                  <a:solidFill>
                    <a:srgbClr val="734687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 err="1">
                      <a:latin typeface="DINPro" panose="020B0504020101020102" pitchFamily="34" charset="0"/>
                    </a:rPr>
                    <a:t>Integr</a:t>
                  </a:r>
                  <a:r>
                    <a:rPr lang="en-US" sz="3600" dirty="0">
                      <a:latin typeface="DINPro" panose="020B0504020101020102" pitchFamily="34" charset="0"/>
                    </a:rPr>
                    <a:t>.</a:t>
                  </a:r>
                  <a:endParaRPr lang="de-DE" sz="3600" dirty="0"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393282" y="2471558"/>
                  <a:ext cx="751584" cy="3231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34687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 err="1">
                      <a:solidFill>
                        <a:srgbClr val="734687"/>
                      </a:solidFill>
                      <a:latin typeface="DINPro" panose="020B0504020101020102" pitchFamily="34" charset="0"/>
                    </a:rPr>
                    <a:t>Integr</a:t>
                  </a:r>
                  <a:r>
                    <a:rPr lang="en-US" sz="3600" dirty="0">
                      <a:latin typeface="DINPro" panose="020B0504020101020102" pitchFamily="34" charset="0"/>
                    </a:rPr>
                    <a:t>.</a:t>
                  </a:r>
                  <a:endParaRPr lang="de-DE" sz="3600" dirty="0">
                    <a:latin typeface="DINPro" panose="020B0504020101020102" pitchFamily="34" charset="0"/>
                  </a:endParaRP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2916374" y="2410047"/>
                <a:ext cx="1172053" cy="379675"/>
                <a:chOff x="2706315" y="2431423"/>
                <a:chExt cx="1172053" cy="379675"/>
              </a:xfrm>
            </p:grpSpPr>
            <p:sp>
              <p:nvSpPr>
                <p:cNvPr id="92" name="TextBox 91"/>
                <p:cNvSpPr txBox="1"/>
                <p:nvPr/>
              </p:nvSpPr>
              <p:spPr>
                <a:xfrm>
                  <a:off x="2758125" y="2487932"/>
                  <a:ext cx="1120243" cy="3231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DINPro" panose="020B0504020101020102" pitchFamily="34" charset="0"/>
                    </a:rPr>
                    <a:t>Threshold</a:t>
                  </a:r>
                  <a:endParaRPr lang="de-DE" sz="3600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2706315" y="2431423"/>
                  <a:ext cx="1120243" cy="32316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DINPro" panose="020B0504020101020102" pitchFamily="34" charset="0"/>
                    </a:rPr>
                    <a:t>Threshold</a:t>
                  </a:r>
                  <a:endParaRPr lang="de-DE" sz="3600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</p:grpSp>
          <p:cxnSp>
            <p:nvCxnSpPr>
              <p:cNvPr id="125" name="Elbow Connector 124"/>
              <p:cNvCxnSpPr/>
              <p:nvPr/>
            </p:nvCxnSpPr>
            <p:spPr>
              <a:xfrm flipV="1">
                <a:off x="3004952" y="1321873"/>
                <a:ext cx="1865302" cy="94425"/>
              </a:xfrm>
              <a:prstGeom prst="bentConnector3">
                <a:avLst>
                  <a:gd name="adj1" fmla="val 723"/>
                </a:avLst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3012115" y="2088676"/>
                <a:ext cx="0" cy="30205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187078" y="2629012"/>
                <a:ext cx="215728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4657480" y="2783981"/>
                <a:ext cx="172483" cy="123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019EE2"/>
                    </a:solidFill>
                    <a:latin typeface="DINPro" panose="020B0504020101020102" pitchFamily="34" charset="0"/>
                  </a:rPr>
                  <a:t>x 2</a:t>
                </a:r>
                <a:endParaRPr lang="de-DE" sz="1000" dirty="0">
                  <a:solidFill>
                    <a:srgbClr val="019EE2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369900" y="2783981"/>
                <a:ext cx="172483" cy="123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solidFill>
                      <a:srgbClr val="019EE2"/>
                    </a:solidFill>
                    <a:latin typeface="DINPro" panose="020B0504020101020102" pitchFamily="34" charset="0"/>
                  </a:rPr>
                  <a:t>x 2</a:t>
                </a:r>
                <a:endParaRPr lang="de-DE" sz="1000" dirty="0">
                  <a:solidFill>
                    <a:srgbClr val="019EE2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40" name="Arc 139"/>
              <p:cNvSpPr/>
              <p:nvPr/>
            </p:nvSpPr>
            <p:spPr>
              <a:xfrm>
                <a:off x="5065529" y="1510217"/>
                <a:ext cx="728135" cy="420122"/>
              </a:xfrm>
              <a:prstGeom prst="arc">
                <a:avLst>
                  <a:gd name="adj1" fmla="val 5216506"/>
                  <a:gd name="adj2" fmla="val 5158986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3600">
                  <a:latin typeface="DINPro" panose="020B0504020101020102" pitchFamily="34" charset="0"/>
                </a:endParaRPr>
              </a:p>
            </p:txBody>
          </p:sp>
          <p:cxnSp>
            <p:nvCxnSpPr>
              <p:cNvPr id="143" name="Straight Connector 142"/>
              <p:cNvCxnSpPr/>
              <p:nvPr/>
            </p:nvCxnSpPr>
            <p:spPr>
              <a:xfrm flipV="1">
                <a:off x="5434775" y="1880535"/>
                <a:ext cx="0" cy="964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1" name="Picture 150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06769" y="1639898"/>
                <a:ext cx="362205" cy="176777"/>
              </a:xfrm>
              <a:prstGeom prst="rect">
                <a:avLst/>
              </a:prstGeom>
            </p:spPr>
          </p:pic>
        </p:grpSp>
        <p:sp>
          <p:nvSpPr>
            <p:cNvPr id="154" name="TextBox 153"/>
            <p:cNvSpPr txBox="1"/>
            <p:nvPr/>
          </p:nvSpPr>
          <p:spPr>
            <a:xfrm>
              <a:off x="5810547" y="1528598"/>
              <a:ext cx="937116" cy="3231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atin typeface="DINPro" panose="020B0504020101020102" pitchFamily="34" charset="0"/>
                </a:rPr>
                <a:t>≈ 895 ns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449412" y="3395314"/>
            <a:ext cx="12202090" cy="5132313"/>
            <a:chOff x="636338" y="4313000"/>
            <a:chExt cx="4637843" cy="1950720"/>
          </a:xfrm>
        </p:grpSpPr>
        <p:sp>
          <p:nvSpPr>
            <p:cNvPr id="102" name="Rectangle 101"/>
            <p:cNvSpPr/>
            <p:nvPr/>
          </p:nvSpPr>
          <p:spPr>
            <a:xfrm>
              <a:off x="3816566" y="4338335"/>
              <a:ext cx="1457615" cy="1925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0" dirty="0" smtClean="0">
                  <a:solidFill>
                    <a:schemeClr val="tx1"/>
                  </a:solidFill>
                  <a:latin typeface="DINPro" panose="020B0504020101020102" pitchFamily="34" charset="0"/>
                </a:rPr>
                <a:t>Sample</a:t>
              </a:r>
            </a:p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 smtClean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 smtClean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36338" y="4338335"/>
              <a:ext cx="1739971" cy="7226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0" dirty="0" smtClean="0">
                  <a:solidFill>
                    <a:srgbClr val="34427A"/>
                  </a:solidFill>
                  <a:latin typeface="DINPro" panose="020B0504020101020102" pitchFamily="34" charset="0"/>
                </a:rPr>
                <a:t>HDAWG</a:t>
              </a:r>
              <a:endParaRPr lang="de-DE" sz="4000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3696" y="5476027"/>
              <a:ext cx="2134164" cy="779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0" dirty="0" smtClean="0">
                  <a:solidFill>
                    <a:srgbClr val="34427A"/>
                  </a:solidFill>
                  <a:latin typeface="DINPro" panose="020B0504020101020102" pitchFamily="34" charset="0"/>
                </a:rPr>
                <a:t>UHFQA</a:t>
              </a:r>
            </a:p>
            <a:p>
              <a:pPr algn="ctr"/>
              <a:endParaRPr lang="en-US" sz="4000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4000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H="1" flipV="1">
              <a:off x="983925" y="5071679"/>
              <a:ext cx="0" cy="508232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993779" y="5134580"/>
              <a:ext cx="890571" cy="245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rPr>
                <a:t>Code word</a:t>
              </a:r>
              <a:endParaRPr lang="de-DE" sz="3600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2785238" y="5731790"/>
              <a:ext cx="1036763" cy="0"/>
            </a:xfrm>
            <a:prstGeom prst="straightConnector1">
              <a:avLst/>
            </a:prstGeom>
            <a:ln w="28575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>
              <a:off x="2673209" y="5965508"/>
              <a:ext cx="1148791" cy="0"/>
            </a:xfrm>
            <a:prstGeom prst="straightConnector1">
              <a:avLst/>
            </a:prstGeom>
            <a:ln w="28575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949155" y="5049304"/>
              <a:ext cx="1245274" cy="578785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2868416" y="5480644"/>
              <a:ext cx="846045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734687"/>
                  </a:solidFill>
                  <a:latin typeface="DINPro" panose="020B0504020101020102" pitchFamily="34" charset="0"/>
                </a:rPr>
                <a:t>RO pulse</a:t>
              </a:r>
              <a:endParaRPr lang="de-DE" sz="4000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82042" y="5980238"/>
              <a:ext cx="871756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734687"/>
                  </a:solidFill>
                  <a:latin typeface="DINPro" panose="020B0504020101020102" pitchFamily="34" charset="0"/>
                </a:rPr>
                <a:t>Data </a:t>
              </a:r>
              <a:r>
                <a:rPr lang="en-US" sz="4000" dirty="0" err="1" smtClean="0">
                  <a:solidFill>
                    <a:srgbClr val="734687"/>
                  </a:solidFill>
                  <a:latin typeface="DINPro" panose="020B0504020101020102" pitchFamily="34" charset="0"/>
                </a:rPr>
                <a:t>acq</a:t>
              </a:r>
              <a:r>
                <a:rPr lang="en-US" sz="4000" dirty="0" smtClean="0">
                  <a:solidFill>
                    <a:srgbClr val="734687"/>
                  </a:solidFill>
                  <a:latin typeface="DINPro" panose="020B0504020101020102" pitchFamily="34" charset="0"/>
                </a:rPr>
                <a:t>.</a:t>
              </a:r>
              <a:endParaRPr lang="de-DE" sz="4000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2383666" y="4590705"/>
              <a:ext cx="1432900" cy="0"/>
            </a:xfrm>
            <a:prstGeom prst="straightConnector1">
              <a:avLst/>
            </a:prstGeom>
            <a:ln w="28575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2623230" y="4313000"/>
              <a:ext cx="1011038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ED7D31"/>
                  </a:solidFill>
                  <a:latin typeface="DINPro" panose="020B0504020101020102" pitchFamily="34" charset="0"/>
                </a:rPr>
                <a:t>State prep.</a:t>
              </a:r>
              <a:endParaRPr lang="de-DE" sz="4000" dirty="0">
                <a:solidFill>
                  <a:srgbClr val="ED7D3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901480" y="4682162"/>
              <a:ext cx="313900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C00000"/>
                  </a:solidFill>
                  <a:latin typeface="DINPro" panose="020B0504020101020102" pitchFamily="34" charset="0"/>
                </a:rPr>
                <a:t>FB</a:t>
              </a:r>
              <a:endParaRPr lang="de-DE" sz="4000" dirty="0">
                <a:solidFill>
                  <a:srgbClr val="C00000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2383666" y="4963127"/>
              <a:ext cx="14329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2008664" y="5781124"/>
              <a:ext cx="614845" cy="284832"/>
              <a:chOff x="4393282" y="2471558"/>
              <a:chExt cx="828353" cy="378814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4451903" y="2523654"/>
                <a:ext cx="769732" cy="326718"/>
              </a:xfrm>
              <a:prstGeom prst="rect">
                <a:avLst/>
              </a:prstGeom>
              <a:noFill/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 smtClean="0">
                    <a:latin typeface="DINPro" panose="020B0504020101020102" pitchFamily="34" charset="0"/>
                  </a:rPr>
                  <a:t>Integr</a:t>
                </a:r>
                <a:r>
                  <a:rPr lang="en-US" sz="3600" dirty="0" smtClean="0">
                    <a:latin typeface="DINPro" panose="020B0504020101020102" pitchFamily="34" charset="0"/>
                  </a:rPr>
                  <a:t>.</a:t>
                </a:r>
                <a:endParaRPr lang="de-DE" sz="3600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4393282" y="2471558"/>
                <a:ext cx="769731" cy="326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 smtClean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Integr</a:t>
                </a:r>
                <a:r>
                  <a:rPr lang="en-US" sz="3600" dirty="0" smtClean="0">
                    <a:latin typeface="DINPro" panose="020B0504020101020102" pitchFamily="34" charset="0"/>
                  </a:rPr>
                  <a:t>.</a:t>
                </a:r>
                <a:endParaRPr lang="de-DE" sz="3600" dirty="0">
                  <a:latin typeface="DINPro" panose="020B0504020101020102" pitchFamily="34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912421" y="5781325"/>
              <a:ext cx="890032" cy="288150"/>
              <a:chOff x="2706315" y="2431423"/>
              <a:chExt cx="1199107" cy="383226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2758125" y="2487932"/>
                <a:ext cx="1147297" cy="3267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600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706315" y="2431423"/>
                <a:ext cx="1147298" cy="3267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600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</p:grpSp>
        <p:cxnSp>
          <p:nvCxnSpPr>
            <p:cNvPr id="123" name="Elbow Connector 122"/>
            <p:cNvCxnSpPr/>
            <p:nvPr/>
          </p:nvCxnSpPr>
          <p:spPr>
            <a:xfrm flipV="1">
              <a:off x="978171" y="4963129"/>
              <a:ext cx="1384517" cy="70999"/>
            </a:xfrm>
            <a:prstGeom prst="bentConnector3">
              <a:avLst>
                <a:gd name="adj1" fmla="val 723"/>
              </a:avLst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983488" y="5539697"/>
              <a:ext cx="0" cy="22711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855602" y="5945981"/>
              <a:ext cx="160124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2204757" y="6062505"/>
              <a:ext cx="216416" cy="175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9053" y="6062504"/>
              <a:ext cx="216416" cy="175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9" name="Arc 128"/>
            <p:cNvSpPr/>
            <p:nvPr/>
          </p:nvSpPr>
          <p:spPr>
            <a:xfrm>
              <a:off x="2507631" y="5104747"/>
              <a:ext cx="540457" cy="315894"/>
            </a:xfrm>
            <a:prstGeom prst="arc">
              <a:avLst>
                <a:gd name="adj1" fmla="val 5216506"/>
                <a:gd name="adj2" fmla="val 5158986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3600"/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V="1">
              <a:off x="2781703" y="5383193"/>
              <a:ext cx="0" cy="72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Picture 13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691" y="5202255"/>
              <a:ext cx="268846" cy="132921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3060619" y="5118568"/>
              <a:ext cx="593560" cy="245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atin typeface="DINPro" panose="020B0504020101020102" pitchFamily="34" charset="0"/>
                </a:rPr>
                <a:t>≈ </a:t>
              </a:r>
              <a:r>
                <a:rPr lang="de-DE" sz="3600" dirty="0" smtClean="0">
                  <a:latin typeface="DINPro-Regular" panose="02000503030000020004" pitchFamily="50" charset="0"/>
                </a:rPr>
                <a:t>895 ns</a:t>
              </a:r>
              <a:endParaRPr lang="de-DE" sz="3600" dirty="0">
                <a:latin typeface="DINPro-Regular" panose="02000503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19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2268884" y="1847589"/>
            <a:ext cx="21562666" cy="6485971"/>
            <a:chOff x="2268884" y="956206"/>
            <a:chExt cx="21562666" cy="6485971"/>
          </a:xfrm>
        </p:grpSpPr>
        <p:grpSp>
          <p:nvGrpSpPr>
            <p:cNvPr id="6" name="Group 5"/>
            <p:cNvGrpSpPr/>
            <p:nvPr/>
          </p:nvGrpSpPr>
          <p:grpSpPr>
            <a:xfrm>
              <a:off x="15091389" y="2541680"/>
              <a:ext cx="3851831" cy="1596366"/>
              <a:chOff x="761164" y="2892805"/>
              <a:chExt cx="2269149" cy="940434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164" y="2911855"/>
                <a:ext cx="633413" cy="59324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7398" y="2902330"/>
                <a:ext cx="553050" cy="623593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4349" y="2892805"/>
                <a:ext cx="897403" cy="640204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862907" y="3488743"/>
                <a:ext cx="396813" cy="344496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/>
                <a:r>
                  <a:rPr lang="de-DE" sz="3200" dirty="0">
                    <a:solidFill>
                      <a:srgbClr val="1F407A"/>
                    </a:solidFill>
                    <a:latin typeface="DINPro" panose="020B0504020101020102" pitchFamily="34" charset="0"/>
                  </a:rPr>
                  <a:t>CZ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486143" y="3488743"/>
                <a:ext cx="723443" cy="344496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/>
                <a:r>
                  <a:rPr lang="de-DE" sz="3200" dirty="0">
                    <a:solidFill>
                      <a:srgbClr val="1F407A"/>
                    </a:solidFill>
                    <a:latin typeface="DINPro" panose="020B0504020101020102" pitchFamily="34" charset="0"/>
                  </a:rPr>
                  <a:t>CNOT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275178" y="3488743"/>
                <a:ext cx="755135" cy="344496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/>
                <a:r>
                  <a:rPr lang="de-DE" sz="3200" dirty="0">
                    <a:solidFill>
                      <a:srgbClr val="1F407A"/>
                    </a:solidFill>
                    <a:latin typeface="DINPro" panose="020B0504020101020102" pitchFamily="34" charset="0"/>
                  </a:rPr>
                  <a:t>SWAP</a:t>
                </a:r>
              </a:p>
            </p:txBody>
          </p:sp>
        </p:grpSp>
        <p:sp>
          <p:nvSpPr>
            <p:cNvPr id="4" name="Rounded Rectangle 3"/>
            <p:cNvSpPr/>
            <p:nvPr/>
          </p:nvSpPr>
          <p:spPr>
            <a:xfrm>
              <a:off x="14776603" y="1708126"/>
              <a:ext cx="9054947" cy="5734051"/>
            </a:xfrm>
            <a:prstGeom prst="roundRect">
              <a:avLst>
                <a:gd name="adj" fmla="val 4961"/>
              </a:avLst>
            </a:prstGeom>
            <a:solidFill>
              <a:schemeClr val="bg1"/>
            </a:solidFill>
            <a:ln w="28575">
              <a:solidFill>
                <a:srgbClr val="007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5264096" y="1896326"/>
              <a:ext cx="3985983" cy="2308402"/>
            </a:xfrm>
            <a:prstGeom prst="roundRect">
              <a:avLst>
                <a:gd name="adj" fmla="val 9404"/>
              </a:avLst>
            </a:prstGeom>
            <a:solidFill>
              <a:srgbClr val="C2ECD1"/>
            </a:solidFill>
            <a:ln w="28575"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68884" y="3208517"/>
              <a:ext cx="3418942" cy="2493782"/>
            </a:xfrm>
            <a:prstGeom prst="roundRect">
              <a:avLst>
                <a:gd name="adj" fmla="val 9404"/>
              </a:avLst>
            </a:prstGeom>
            <a:solidFill>
              <a:schemeClr val="bg1"/>
            </a:solidFill>
            <a:ln w="28575">
              <a:solidFill>
                <a:srgbClr val="007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DINPro" panose="020B0504020101020102" pitchFamily="34" charset="0"/>
                </a:rPr>
                <a:t>Mathematical</a:t>
              </a:r>
            </a:p>
            <a:p>
              <a:pPr algn="ctr"/>
              <a:r>
                <a:rPr lang="en-US" sz="4000" dirty="0">
                  <a:solidFill>
                    <a:schemeClr val="tx1"/>
                  </a:solidFill>
                  <a:latin typeface="DINPro" panose="020B0504020101020102" pitchFamily="34" charset="0"/>
                </a:rPr>
                <a:t> problem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0979364" y="1896326"/>
              <a:ext cx="2645468" cy="2308402"/>
            </a:xfrm>
            <a:prstGeom prst="roundRect">
              <a:avLst>
                <a:gd name="adj" fmla="val 9404"/>
              </a:avLst>
            </a:prstGeom>
            <a:solidFill>
              <a:schemeClr val="bg1"/>
            </a:solidFill>
            <a:ln w="28575">
              <a:solidFill>
                <a:srgbClr val="007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DINPro" panose="020B0504020101020102" pitchFamily="34" charset="0"/>
                </a:rPr>
                <a:t>Long quantum </a:t>
              </a:r>
            </a:p>
            <a:p>
              <a:pPr algn="ctr"/>
              <a:r>
                <a:rPr lang="en-US" sz="4000" dirty="0">
                  <a:solidFill>
                    <a:schemeClr val="tx1"/>
                  </a:solidFill>
                  <a:latin typeface="DINPro" panose="020B0504020101020102" pitchFamily="34" charset="0"/>
                </a:rPr>
                <a:t>circuit</a:t>
              </a:r>
              <a:endParaRPr lang="de-DE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5731110" y="4480280"/>
              <a:ext cx="2910294" cy="0"/>
            </a:xfrm>
            <a:prstGeom prst="straightConnector1">
              <a:avLst/>
            </a:prstGeom>
            <a:ln w="28575" cap="sq">
              <a:solidFill>
                <a:srgbClr val="0071BB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ounded Rectangle 15"/>
            <p:cNvSpPr/>
            <p:nvPr/>
          </p:nvSpPr>
          <p:spPr>
            <a:xfrm>
              <a:off x="8654575" y="3208517"/>
              <a:ext cx="3348180" cy="2493782"/>
            </a:xfrm>
            <a:prstGeom prst="roundRect">
              <a:avLst>
                <a:gd name="adj" fmla="val 9404"/>
              </a:avLst>
            </a:prstGeom>
            <a:solidFill>
              <a:schemeClr val="bg1"/>
            </a:solidFill>
            <a:ln w="28575">
              <a:solidFill>
                <a:srgbClr val="007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 err="1">
                  <a:solidFill>
                    <a:schemeClr val="tx1"/>
                  </a:solidFill>
                  <a:latin typeface="DINPro" panose="020B0504020101020102" pitchFamily="34" charset="0"/>
                </a:rPr>
                <a:t>Variational</a:t>
              </a:r>
              <a:r>
                <a:rPr lang="en-US" sz="4000" dirty="0">
                  <a:solidFill>
                    <a:schemeClr val="tx1"/>
                  </a:solidFill>
                  <a:latin typeface="DINPro" panose="020B0504020101020102" pitchFamily="34" charset="0"/>
                </a:rPr>
                <a:t> quantum algorithm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950465" y="956206"/>
              <a:ext cx="467531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solidFill>
                    <a:srgbClr val="0071BB"/>
                  </a:solidFill>
                  <a:latin typeface="DINPro" panose="020B0504020101020102" pitchFamily="34" charset="0"/>
                </a:rPr>
                <a:t>Quantum Computer</a:t>
              </a:r>
              <a:endParaRPr lang="de-DE" sz="4000" dirty="0">
                <a:solidFill>
                  <a:srgbClr val="0071BB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127482" y="4668434"/>
              <a:ext cx="2516907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en-US" sz="2800" dirty="0">
                  <a:latin typeface="DINPro" panose="020B0504020101020102" pitchFamily="34" charset="0"/>
                </a:rPr>
                <a:t>Steps to follow</a:t>
              </a:r>
              <a:endParaRPr lang="de-DE" sz="2800" dirty="0">
                <a:latin typeface="DINPro" panose="020B0504020101020102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80758" y="4613252"/>
              <a:ext cx="2494209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en-US" sz="2800" dirty="0">
                  <a:latin typeface="DINPro" panose="020B0504020101020102" pitchFamily="34" charset="0"/>
                </a:rPr>
                <a:t>Goal and rules</a:t>
              </a:r>
              <a:endParaRPr lang="de-DE" sz="2800" dirty="0">
                <a:latin typeface="DINPro" panose="020B0504020101020102" pitchFamily="34" charset="0"/>
              </a:endParaRPr>
            </a:p>
          </p:txBody>
        </p:sp>
        <p:pic>
          <p:nvPicPr>
            <p:cNvPr id="21" name="Picture 2" descr="Résultat de recherche d'images pour &quot;icon list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8672" y="3117851"/>
              <a:ext cx="1222014" cy="1222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Arrow Connector 24"/>
            <p:cNvCxnSpPr/>
            <p:nvPr/>
          </p:nvCxnSpPr>
          <p:spPr>
            <a:xfrm>
              <a:off x="19288125" y="3107066"/>
              <a:ext cx="1690548" cy="0"/>
            </a:xfrm>
            <a:prstGeom prst="straightConnector1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5937677" y="4369848"/>
              <a:ext cx="2655001" cy="52322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defTabSz="1828886"/>
              <a:r>
                <a:rPr lang="en-US" sz="2800" dirty="0">
                  <a:latin typeface="DINPro" panose="020B0504020101020102" pitchFamily="34" charset="0"/>
                </a:rPr>
                <a:t>What QC can do</a:t>
              </a:r>
              <a:endParaRPr lang="de-DE" sz="2800" dirty="0">
                <a:latin typeface="DINPro" panose="020B0504020101020102" pitchFamily="34" charset="0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5374749" y="2608362"/>
              <a:ext cx="3851831" cy="1596366"/>
              <a:chOff x="761164" y="2892805"/>
              <a:chExt cx="2269149" cy="94043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61164" y="2911855"/>
                <a:ext cx="633413" cy="593245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37398" y="2902330"/>
                <a:ext cx="553050" cy="623593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374349" y="2892805"/>
                <a:ext cx="897403" cy="640204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862907" y="3488743"/>
                <a:ext cx="396813" cy="344496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/>
                <a:r>
                  <a:rPr lang="de-DE" sz="3200" dirty="0">
                    <a:latin typeface="DINPro" panose="020B0504020101020102" pitchFamily="34" charset="0"/>
                  </a:rPr>
                  <a:t>CZ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486143" y="3488743"/>
                <a:ext cx="723443" cy="344496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/>
                <a:r>
                  <a:rPr lang="de-DE" sz="3200" dirty="0">
                    <a:latin typeface="DINPro" panose="020B0504020101020102" pitchFamily="34" charset="0"/>
                  </a:rPr>
                  <a:t>CNOT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275178" y="3488743"/>
                <a:ext cx="755135" cy="344496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/>
                <a:r>
                  <a:rPr lang="de-DE" sz="3200" dirty="0">
                    <a:latin typeface="DINPro" panose="020B0504020101020102" pitchFamily="34" charset="0"/>
                  </a:rPr>
                  <a:t>SWAP</a:t>
                </a: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19630739" y="2102287"/>
              <a:ext cx="918420" cy="51529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9480474" y="1878916"/>
              <a:ext cx="1222016" cy="2338866"/>
              <a:chOff x="9100665" y="1763479"/>
              <a:chExt cx="611008" cy="1169433"/>
            </a:xfrm>
          </p:grpSpPr>
          <p:pic>
            <p:nvPicPr>
              <p:cNvPr id="27" name="Picture 2" descr="Résultat de recherche d'images pour &quot;icon list&quot;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7599"/>
              <a:stretch/>
            </p:blipFill>
            <p:spPr bwMode="auto">
              <a:xfrm>
                <a:off x="9100666" y="1763479"/>
                <a:ext cx="611007" cy="5034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Résultat de recherche d'images pour &quot;icon list&quot;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8185" b="22439"/>
              <a:stretch/>
            </p:blipFill>
            <p:spPr bwMode="auto">
              <a:xfrm>
                <a:off x="9100665" y="2236019"/>
                <a:ext cx="611007" cy="2405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Résultat de recherche d'images pour &quot;icon list&quot;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8185"/>
              <a:stretch/>
            </p:blipFill>
            <p:spPr bwMode="auto">
              <a:xfrm>
                <a:off x="9100665" y="2555219"/>
                <a:ext cx="611007" cy="377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2" descr="Résultat de recherche d'images pour &quot;icon list&quot;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8185" b="49668"/>
              <a:stretch/>
            </p:blipFill>
            <p:spPr bwMode="auto">
              <a:xfrm>
                <a:off x="9100665" y="2476838"/>
                <a:ext cx="611007" cy="78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0" name="TextBox 39"/>
            <p:cNvSpPr txBox="1"/>
            <p:nvPr/>
          </p:nvSpPr>
          <p:spPr>
            <a:xfrm>
              <a:off x="19184305" y="4337966"/>
              <a:ext cx="1877052" cy="523220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en-US" sz="2800" dirty="0">
                  <a:latin typeface="DINPro" panose="020B0504020101020102" pitchFamily="34" charset="0"/>
                </a:rPr>
                <a:t>operations</a:t>
              </a:r>
              <a:endParaRPr lang="de-DE" sz="2800" dirty="0">
                <a:latin typeface="DINPro" panose="020B0504020101020102" pitchFamily="34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15264096" y="5037559"/>
              <a:ext cx="3985983" cy="2217662"/>
            </a:xfrm>
            <a:prstGeom prst="roundRect">
              <a:avLst>
                <a:gd name="adj" fmla="val 9404"/>
              </a:avLst>
            </a:prstGeom>
            <a:solidFill>
              <a:srgbClr val="BBD3EB"/>
            </a:solidFill>
            <a:ln w="28575"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7318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758209" y="5694727"/>
              <a:ext cx="1075205" cy="100702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6664216" y="6673981"/>
              <a:ext cx="1414170" cy="584775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/>
              <a:r>
                <a:rPr lang="de-DE" sz="3200" dirty="0">
                  <a:latin typeface="DINPro" panose="020B0504020101020102" pitchFamily="34" charset="0"/>
                </a:rPr>
                <a:t>C-ARB</a:t>
              </a:r>
            </a:p>
          </p:txBody>
        </p:sp>
        <p:pic>
          <p:nvPicPr>
            <p:cNvPr id="45" name="Picture 2" descr="Résultat de recherche d'images pour &quot;icon list&quot;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2299" y="4942428"/>
              <a:ext cx="1222014" cy="122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Rounded Rectangle 45"/>
            <p:cNvSpPr/>
            <p:nvPr/>
          </p:nvSpPr>
          <p:spPr>
            <a:xfrm>
              <a:off x="20978673" y="5037559"/>
              <a:ext cx="2645468" cy="2206122"/>
            </a:xfrm>
            <a:prstGeom prst="roundRect">
              <a:avLst>
                <a:gd name="adj" fmla="val 9404"/>
              </a:avLst>
            </a:prstGeom>
            <a:solidFill>
              <a:schemeClr val="bg1"/>
            </a:solidFill>
            <a:ln w="28575">
              <a:solidFill>
                <a:srgbClr val="007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DINPro" panose="020B0504020101020102" pitchFamily="34" charset="0"/>
                </a:rPr>
                <a:t>Short quantum </a:t>
              </a:r>
            </a:p>
            <a:p>
              <a:pPr algn="ctr"/>
              <a:r>
                <a:rPr lang="en-US" sz="4000" dirty="0">
                  <a:solidFill>
                    <a:schemeClr val="tx1"/>
                  </a:solidFill>
                  <a:latin typeface="DINPro" panose="020B0504020101020102" pitchFamily="34" charset="0"/>
                </a:rPr>
                <a:t>circuit</a:t>
              </a:r>
              <a:endParaRPr lang="de-DE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311241" y="1907134"/>
              <a:ext cx="378257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>
                  <a:latin typeface="DINPro" panose="020B0504020101020102" pitchFamily="34" charset="0"/>
                </a:rPr>
                <a:t>Standard gate set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5472121" y="5070598"/>
              <a:ext cx="356219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600" dirty="0">
                  <a:latin typeface="DINPro" panose="020B0504020101020102" pitchFamily="34" charset="0"/>
                </a:rPr>
                <a:t>Tailored gate set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19277557" y="6210068"/>
              <a:ext cx="1690548" cy="0"/>
            </a:xfrm>
            <a:prstGeom prst="straightConnector1">
              <a:avLst/>
            </a:prstGeom>
            <a:ln w="28575" cap="sq">
              <a:solidFill>
                <a:srgbClr val="1269B0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63"/>
            <p:cNvGrpSpPr/>
            <p:nvPr/>
          </p:nvGrpSpPr>
          <p:grpSpPr>
            <a:xfrm>
              <a:off x="12056596" y="3117851"/>
              <a:ext cx="3188167" cy="3055940"/>
              <a:chOff x="12056596" y="3117851"/>
              <a:chExt cx="3188167" cy="3055940"/>
            </a:xfrm>
          </p:grpSpPr>
          <p:cxnSp>
            <p:nvCxnSpPr>
              <p:cNvPr id="15" name="Straight Arrow Connector 14"/>
              <p:cNvCxnSpPr/>
              <p:nvPr/>
            </p:nvCxnSpPr>
            <p:spPr>
              <a:xfrm>
                <a:off x="12056596" y="4518030"/>
                <a:ext cx="2935754" cy="0"/>
              </a:xfrm>
              <a:prstGeom prst="straightConnector1">
                <a:avLst/>
              </a:prstGeom>
              <a:ln w="28575" cap="sq">
                <a:solidFill>
                  <a:srgbClr val="0071BB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>
                <a:off x="14990854" y="3117851"/>
                <a:ext cx="0" cy="3055940"/>
              </a:xfrm>
              <a:prstGeom prst="straightConnector1">
                <a:avLst/>
              </a:prstGeom>
              <a:ln w="28575" cap="sq">
                <a:solidFill>
                  <a:srgbClr val="0071BB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14992350" y="3117851"/>
                <a:ext cx="252413" cy="0"/>
              </a:xfrm>
              <a:prstGeom prst="straightConnector1">
                <a:avLst/>
              </a:prstGeom>
              <a:ln w="28575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14990114" y="6173791"/>
                <a:ext cx="254649" cy="0"/>
              </a:xfrm>
              <a:prstGeom prst="straightConnector1">
                <a:avLst/>
              </a:prstGeom>
              <a:ln w="28575" cap="sq">
                <a:solidFill>
                  <a:srgbClr val="1269B0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ectangle 64"/>
            <p:cNvSpPr/>
            <p:nvPr/>
          </p:nvSpPr>
          <p:spPr>
            <a:xfrm>
              <a:off x="17014825" y="6291263"/>
              <a:ext cx="565150" cy="410484"/>
            </a:xfrm>
            <a:prstGeom prst="rect">
              <a:avLst/>
            </a:prstGeom>
            <a:solidFill>
              <a:srgbClr val="BBD3E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dirty="0"/>
            </a:p>
          </p:txBody>
        </p:sp>
        <p:pic>
          <p:nvPicPr>
            <p:cNvPr id="67" name="Picture 6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067338" y="6364909"/>
              <a:ext cx="463238" cy="254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630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447592" y="2997877"/>
            <a:ext cx="19411329" cy="4337853"/>
            <a:chOff x="447591" y="2106494"/>
            <a:chExt cx="19411329" cy="4337853"/>
          </a:xfrm>
        </p:grpSpPr>
        <p:cxnSp>
          <p:nvCxnSpPr>
            <p:cNvPr id="4" name="Straight Arrow Connector 3"/>
            <p:cNvCxnSpPr/>
            <p:nvPr/>
          </p:nvCxnSpPr>
          <p:spPr>
            <a:xfrm>
              <a:off x="7781731" y="4357049"/>
              <a:ext cx="323734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8188331" y="2502392"/>
              <a:ext cx="1856597" cy="58477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3200" dirty="0">
                  <a:solidFill>
                    <a:schemeClr val="bg2">
                      <a:lumMod val="50000"/>
                    </a:schemeClr>
                  </a:solidFill>
                  <a:latin typeface="DINPro" panose="020B0504020101020102" pitchFamily="34" charset="0"/>
                </a:rPr>
                <a:t>Quantum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2875714" y="3105487"/>
              <a:ext cx="3943309" cy="2898545"/>
            </a:xfrm>
            <a:prstGeom prst="roundRect">
              <a:avLst>
                <a:gd name="adj" fmla="val 6616"/>
              </a:avLst>
            </a:prstGeom>
            <a:solidFill>
              <a:srgbClr val="DCCAE4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400">
                <a:latin typeface="DINPro" panose="020B0504020101020102" pitchFamily="34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263979" y="3095295"/>
              <a:ext cx="3943309" cy="2898545"/>
            </a:xfrm>
            <a:prstGeom prst="roundRect">
              <a:avLst>
                <a:gd name="adj" fmla="val 6616"/>
              </a:avLst>
            </a:prstGeom>
            <a:solidFill>
              <a:srgbClr val="D9D9D9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5400">
                <a:latin typeface="DINPro" panose="020B0504020101020102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491" y="5490240"/>
              <a:ext cx="3757376" cy="95410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2800" dirty="0">
                  <a:latin typeface="DINPro" panose="020B0504020101020102" pitchFamily="34" charset="0"/>
                </a:rPr>
                <a:t>Classical optimization </a:t>
              </a:r>
            </a:p>
            <a:p>
              <a:pPr defTabSz="914400"/>
              <a:r>
                <a:rPr lang="de-DE" sz="2800" dirty="0">
                  <a:latin typeface="DINPro" panose="020B0504020101020102" pitchFamily="34" charset="0"/>
                </a:rPr>
                <a:t>problem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7591" y="2106494"/>
              <a:ext cx="3208441" cy="52321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2800" dirty="0">
                  <a:latin typeface="DINPro" panose="020B0504020101020102" pitchFamily="34" charset="0"/>
                </a:rPr>
                <a:t>Fermionic problem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3472631" y="2883317"/>
              <a:ext cx="587907" cy="710354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3474356" y="4544567"/>
              <a:ext cx="586182" cy="668795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117851" y="3548016"/>
              <a:ext cx="3906647" cy="52321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2800" dirty="0">
                  <a:latin typeface="DINPro" panose="020B0504020101020102" pitchFamily="34" charset="0"/>
                </a:rPr>
                <a:t>Qubit Hamiltonian, e.g. 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403206" y="3285777"/>
              <a:ext cx="3541483" cy="52321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2800" dirty="0">
                  <a:solidFill>
                    <a:schemeClr val="bg2">
                      <a:lumMod val="50000"/>
                    </a:schemeClr>
                  </a:solidFill>
                  <a:latin typeface="DINPro" panose="020B0504020101020102" pitchFamily="34" charset="0"/>
                </a:rPr>
                <a:t>1. Prepare trial state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401933" y="4493327"/>
              <a:ext cx="3946401" cy="95410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2800" dirty="0">
                  <a:solidFill>
                    <a:srgbClr val="6B6767"/>
                  </a:solidFill>
                  <a:latin typeface="DINPro" panose="020B0504020101020102" pitchFamily="34" charset="0"/>
                </a:rPr>
                <a:t>2. Measure expectation </a:t>
              </a:r>
            </a:p>
            <a:p>
              <a:pPr defTabSz="914400"/>
              <a:r>
                <a:rPr lang="de-DE" sz="2800" dirty="0">
                  <a:solidFill>
                    <a:srgbClr val="6B6767"/>
                  </a:solidFill>
                  <a:latin typeface="DINPro" panose="020B0504020101020102" pitchFamily="34" charset="0"/>
                </a:rPr>
                <a:t>    values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944227" y="3285777"/>
              <a:ext cx="3281925" cy="52321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2800" dirty="0">
                  <a:solidFill>
                    <a:srgbClr val="7030A0"/>
                  </a:solidFill>
                  <a:latin typeface="DINPro" panose="020B0504020101020102" pitchFamily="34" charset="0"/>
                </a:rPr>
                <a:t>1. Compute Energy 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2374300" y="4255464"/>
              <a:ext cx="345779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3028045" y="4493327"/>
              <a:ext cx="3412537" cy="95410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2800" dirty="0">
                  <a:solidFill>
                    <a:srgbClr val="7030A0"/>
                  </a:solidFill>
                  <a:latin typeface="DINPro" panose="020B0504020101020102" pitchFamily="34" charset="0"/>
                </a:rPr>
                <a:t>2. Adjust variational </a:t>
              </a:r>
            </a:p>
            <a:p>
              <a:pPr defTabSz="914400"/>
              <a:r>
                <a:rPr lang="de-DE" sz="2800" dirty="0">
                  <a:solidFill>
                    <a:srgbClr val="7030A0"/>
                  </a:solidFill>
                  <a:latin typeface="DINPro" panose="020B0504020101020102" pitchFamily="34" charset="0"/>
                </a:rPr>
                <a:t>     parameters</a:t>
              </a:r>
            </a:p>
          </p:txBody>
        </p:sp>
        <p:cxnSp>
          <p:nvCxnSpPr>
            <p:cNvPr id="18" name="Elbow Connector 17"/>
            <p:cNvCxnSpPr>
              <a:stCxn id="6" idx="0"/>
              <a:endCxn id="7" idx="0"/>
            </p:cNvCxnSpPr>
            <p:nvPr/>
          </p:nvCxnSpPr>
          <p:spPr>
            <a:xfrm rot="16200000" flipV="1">
              <a:off x="12536406" y="794523"/>
              <a:ext cx="10192" cy="4611735"/>
            </a:xfrm>
            <a:prstGeom prst="bentConnector3">
              <a:avLst>
                <a:gd name="adj1" fmla="val 2342936"/>
              </a:avLst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17023048" y="4213567"/>
              <a:ext cx="464400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7576436" y="3756305"/>
              <a:ext cx="2282484" cy="95410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2800" dirty="0">
                  <a:latin typeface="DINPro" panose="020B0504020101020102" pitchFamily="34" charset="0"/>
                </a:rPr>
                <a:t>Approximate </a:t>
              </a:r>
            </a:p>
            <a:p>
              <a:pPr defTabSz="914400"/>
              <a:r>
                <a:rPr lang="de-DE" sz="2800" dirty="0">
                  <a:latin typeface="DINPro" panose="020B0504020101020102" pitchFamily="34" charset="0"/>
                </a:rPr>
                <a:t>ground state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3955" y="4130176"/>
              <a:ext cx="3539552" cy="71253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0292" y="3913467"/>
              <a:ext cx="914286" cy="38171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2759" y="3882513"/>
              <a:ext cx="2212571" cy="454857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20692" y="5539621"/>
              <a:ext cx="1033143" cy="29028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8331" y="2481359"/>
              <a:ext cx="261748" cy="29670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14976451" y="2502392"/>
              <a:ext cx="1826846" cy="58477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3200" dirty="0">
                  <a:solidFill>
                    <a:srgbClr val="7030A0"/>
                  </a:solidFill>
                  <a:latin typeface="DINPro" panose="020B0504020101020102" pitchFamily="34" charset="0"/>
                </a:rPr>
                <a:t>Classical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40983" y="3808155"/>
              <a:ext cx="526106" cy="52321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2800" dirty="0">
                  <a:latin typeface="DINPro" panose="020B0504020101020102" pitchFamily="34" charset="0"/>
                </a:rPr>
                <a:t>or</a:t>
              </a:r>
            </a:p>
          </p:txBody>
        </p:sp>
        <p:pic>
          <p:nvPicPr>
            <p:cNvPr id="74" name="Picture 7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880" y="5468582"/>
              <a:ext cx="2596133" cy="384996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67244" y="3807617"/>
              <a:ext cx="322286" cy="272000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9800" y="4716176"/>
              <a:ext cx="322286" cy="2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84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7862631" y="5222756"/>
            <a:ext cx="323734" cy="0"/>
          </a:xfrm>
          <a:prstGeom prst="straightConnector1">
            <a:avLst/>
          </a:prstGeom>
          <a:ln w="38100" cap="sq">
            <a:solidFill>
              <a:srgbClr val="3673AF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807886" y="2252455"/>
            <a:ext cx="3712683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3200" dirty="0">
                <a:solidFill>
                  <a:schemeClr val="bg2">
                    <a:lumMod val="50000"/>
                  </a:schemeClr>
                </a:solidFill>
                <a:latin typeface="DINPro" panose="020B0504020101020102" pitchFamily="34" charset="0"/>
              </a:rPr>
              <a:t>Quantum computer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346060" y="5634095"/>
            <a:ext cx="6636337" cy="1738852"/>
          </a:xfrm>
          <a:prstGeom prst="roundRect">
            <a:avLst>
              <a:gd name="adj" fmla="val 6616"/>
            </a:avLst>
          </a:prstGeom>
          <a:solidFill>
            <a:srgbClr val="DCCAE4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0">
              <a:latin typeface="DINPro" panose="020B0504020101020102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55910" y="2931649"/>
            <a:ext cx="6644699" cy="1947353"/>
          </a:xfrm>
          <a:prstGeom prst="roundRect">
            <a:avLst>
              <a:gd name="adj" fmla="val 6616"/>
            </a:avLst>
          </a:prstGeom>
          <a:solidFill>
            <a:srgbClr val="D9D9D9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0">
              <a:latin typeface="DINPro" panose="020B0504020101020102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2342" y="6849727"/>
            <a:ext cx="729991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Classical optimization problem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4353" y="2965150"/>
            <a:ext cx="496679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Quantum chemistry problem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14079" y="3582663"/>
            <a:ext cx="1099311" cy="1074647"/>
          </a:xfrm>
          <a:prstGeom prst="straightConnector1">
            <a:avLst/>
          </a:prstGeom>
          <a:ln w="38100" cap="sq">
            <a:solidFill>
              <a:srgbClr val="38AA8F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70024" y="4551863"/>
            <a:ext cx="3906647" cy="52321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3673AF"/>
                </a:solidFill>
                <a:latin typeface="DINPro" panose="020B0504020101020102" pitchFamily="34" charset="0"/>
              </a:rPr>
              <a:t>Qubit Hamiltonian, e.g.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95137" y="3122131"/>
            <a:ext cx="3541483" cy="52321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chemeClr val="bg2">
                    <a:lumMod val="50000"/>
                  </a:schemeClr>
                </a:solidFill>
                <a:latin typeface="DINPro" panose="020B0504020101020102" pitchFamily="34" charset="0"/>
              </a:rPr>
              <a:t>1. Prepare trial state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95136" y="3771499"/>
            <a:ext cx="497052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6B6767"/>
                </a:solidFill>
                <a:latin typeface="DINPro" panose="020B0504020101020102" pitchFamily="34" charset="0"/>
              </a:rPr>
              <a:t>2. Measure expectation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4573" y="5814385"/>
            <a:ext cx="3281925" cy="52321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7030A0"/>
                </a:solidFill>
                <a:latin typeface="DINPro" panose="020B0504020101020102" pitchFamily="34" charset="0"/>
              </a:rPr>
              <a:t>1. Compute Energy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580158" y="5067839"/>
            <a:ext cx="0" cy="397323"/>
          </a:xfrm>
          <a:prstGeom prst="straightConnector1">
            <a:avLst/>
          </a:prstGeom>
          <a:ln w="38100" cap="sq">
            <a:solidFill>
              <a:schemeClr val="bg1">
                <a:lumMod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14572" y="6581322"/>
            <a:ext cx="527266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7030A0"/>
                </a:solidFill>
                <a:latin typeface="DINPro" panose="020B0504020101020102" pitchFamily="34" charset="0"/>
              </a:rPr>
              <a:t>2. Adjust variational parameters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392494" y="5257937"/>
            <a:ext cx="464400" cy="0"/>
          </a:xfrm>
          <a:prstGeom prst="straightConnector1">
            <a:avLst/>
          </a:prstGeom>
          <a:ln w="38100" cap="sq">
            <a:solidFill>
              <a:schemeClr val="accent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120361" y="4637602"/>
            <a:ext cx="2282484" cy="95410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Approximate </a:t>
            </a:r>
          </a:p>
          <a:p>
            <a:pPr defTabSz="914400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ground state</a:t>
            </a: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806" y="5193814"/>
            <a:ext cx="3539552" cy="71253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540" y="3200948"/>
            <a:ext cx="914286" cy="38171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498" y="5862023"/>
            <a:ext cx="2212571" cy="454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944" y="6720806"/>
            <a:ext cx="1033143" cy="2902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1890" y="5061782"/>
            <a:ext cx="261748" cy="2967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807886" y="7449614"/>
            <a:ext cx="3682931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3200" dirty="0">
                <a:solidFill>
                  <a:srgbClr val="7030A0"/>
                </a:solidFill>
                <a:latin typeface="DINPro" panose="020B0504020101020102" pitchFamily="34" charset="0"/>
              </a:rPr>
              <a:t>Classical computer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38594" y="4835270"/>
            <a:ext cx="526106" cy="52321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or</a:t>
            </a:r>
          </a:p>
        </p:txBody>
      </p:sp>
      <p:pic>
        <p:nvPicPr>
          <p:cNvPr id="74" name="Picture 7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068" y="4345940"/>
            <a:ext cx="2596133" cy="38499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503" y="4886236"/>
            <a:ext cx="322286" cy="27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025" y="5634096"/>
            <a:ext cx="1097937" cy="382739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6" idx="3"/>
            <a:endCxn id="7" idx="3"/>
          </p:cNvCxnSpPr>
          <p:nvPr/>
        </p:nvCxnSpPr>
        <p:spPr>
          <a:xfrm flipV="1">
            <a:off x="14982396" y="3905325"/>
            <a:ext cx="18212" cy="2598196"/>
          </a:xfrm>
          <a:prstGeom prst="bentConnector3">
            <a:avLst>
              <a:gd name="adj1" fmla="val 135521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757495" y="5579854"/>
            <a:ext cx="1211572" cy="838987"/>
          </a:xfrm>
          <a:prstGeom prst="straightConnector1">
            <a:avLst/>
          </a:prstGeom>
          <a:ln w="38100" cap="sq">
            <a:solidFill>
              <a:srgbClr val="38AA8F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8508310" y="3084049"/>
            <a:ext cx="6644699" cy="1947353"/>
          </a:xfrm>
          <a:prstGeom prst="roundRect">
            <a:avLst>
              <a:gd name="adj" fmla="val 6616"/>
            </a:avLst>
          </a:prstGeom>
          <a:solidFill>
            <a:srgbClr val="D9D9D9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0">
              <a:latin typeface="DIN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17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/>
        </p:nvSpPr>
        <p:spPr>
          <a:xfrm>
            <a:off x="129357" y="2904737"/>
            <a:ext cx="3987602" cy="4468211"/>
          </a:xfrm>
          <a:prstGeom prst="roundRect">
            <a:avLst>
              <a:gd name="adj" fmla="val 6616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38AA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0">
              <a:latin typeface="DINPro" panose="020B0504020101020102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8624631" y="5222756"/>
            <a:ext cx="323734" cy="0"/>
          </a:xfrm>
          <a:prstGeom prst="straightConnector1">
            <a:avLst/>
          </a:prstGeom>
          <a:ln w="38100" cap="sq">
            <a:solidFill>
              <a:srgbClr val="3673AF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569886" y="2252455"/>
            <a:ext cx="3712683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3200" dirty="0">
                <a:solidFill>
                  <a:schemeClr val="bg2">
                    <a:lumMod val="50000"/>
                  </a:schemeClr>
                </a:solidFill>
                <a:latin typeface="DINPro" panose="020B0504020101020102" pitchFamily="34" charset="0"/>
              </a:rPr>
              <a:t>Quantum computer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108060" y="5634095"/>
            <a:ext cx="6636337" cy="1738852"/>
          </a:xfrm>
          <a:prstGeom prst="roundRect">
            <a:avLst>
              <a:gd name="adj" fmla="val 6616"/>
            </a:avLst>
          </a:prstGeom>
          <a:solidFill>
            <a:srgbClr val="DCCAE4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0">
              <a:latin typeface="DINPro" panose="020B0504020101020102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117910" y="2931649"/>
            <a:ext cx="6644699" cy="1947353"/>
          </a:xfrm>
          <a:prstGeom prst="roundRect">
            <a:avLst>
              <a:gd name="adj" fmla="val 6616"/>
            </a:avLst>
          </a:prstGeom>
          <a:solidFill>
            <a:srgbClr val="D9D9D9"/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5400">
              <a:latin typeface="DINPro" panose="020B0504020101020102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8290" y="3736253"/>
            <a:ext cx="3775079" cy="267765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Examples:</a:t>
            </a:r>
          </a:p>
          <a:p>
            <a:pPr marL="457200" indent="-457200" defTabSz="914400">
              <a:buFontTx/>
              <a:buChar char="-"/>
            </a:pPr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Quantum chemistry</a:t>
            </a:r>
          </a:p>
          <a:p>
            <a:pPr defTabSz="914400"/>
            <a:endParaRPr lang="de-DE" sz="2800" dirty="0">
              <a:solidFill>
                <a:srgbClr val="38AA8F"/>
              </a:solidFill>
              <a:latin typeface="DINPro" panose="020B0504020101020102" pitchFamily="34" charset="0"/>
            </a:endParaRPr>
          </a:p>
          <a:p>
            <a:pPr marL="457200" indent="-457200" defTabSz="914400">
              <a:buFontTx/>
              <a:buChar char="-"/>
            </a:pPr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Classical combinatorial optimization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4098" y="2375196"/>
            <a:ext cx="4966795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Problem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79624" y="4551863"/>
            <a:ext cx="3906647" cy="52321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3673AF"/>
                </a:solidFill>
                <a:latin typeface="DINPro" panose="020B0504020101020102" pitchFamily="34" charset="0"/>
              </a:rPr>
              <a:t>Qubit Hamiltonian, e.g.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57137" y="3122131"/>
            <a:ext cx="3541483" cy="52321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chemeClr val="bg2">
                    <a:lumMod val="50000"/>
                  </a:schemeClr>
                </a:solidFill>
                <a:latin typeface="DINPro" panose="020B0504020101020102" pitchFamily="34" charset="0"/>
              </a:rPr>
              <a:t>1. Prepare trial state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57136" y="3771499"/>
            <a:ext cx="4970528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6B6767"/>
                </a:solidFill>
                <a:latin typeface="DINPro" panose="020B0504020101020102" pitchFamily="34" charset="0"/>
              </a:rPr>
              <a:t>2. Measure expectation values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76573" y="5814385"/>
            <a:ext cx="3281925" cy="52321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7030A0"/>
                </a:solidFill>
                <a:latin typeface="DINPro" panose="020B0504020101020102" pitchFamily="34" charset="0"/>
              </a:rPr>
              <a:t>1. Compute Energy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2342158" y="5067839"/>
            <a:ext cx="0" cy="397323"/>
          </a:xfrm>
          <a:prstGeom prst="straightConnector1">
            <a:avLst/>
          </a:prstGeom>
          <a:ln w="38100" cap="sq">
            <a:solidFill>
              <a:schemeClr val="bg1">
                <a:lumMod val="50000"/>
              </a:schemeClr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76572" y="6581322"/>
            <a:ext cx="5272662" cy="52322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7030A0"/>
                </a:solidFill>
                <a:latin typeface="DINPro" panose="020B0504020101020102" pitchFamily="34" charset="0"/>
              </a:rPr>
              <a:t>2. Adjust variational parameters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6154494" y="5257937"/>
            <a:ext cx="464400" cy="0"/>
          </a:xfrm>
          <a:prstGeom prst="straightConnector1">
            <a:avLst/>
          </a:prstGeom>
          <a:ln w="38100" cap="sq">
            <a:solidFill>
              <a:schemeClr val="accent1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82361" y="4637602"/>
            <a:ext cx="2282484" cy="95410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Approximate </a:t>
            </a:r>
          </a:p>
          <a:p>
            <a:pPr defTabSz="914400"/>
            <a:r>
              <a:rPr lang="de-DE" sz="2800" dirty="0">
                <a:solidFill>
                  <a:srgbClr val="38AA8F"/>
                </a:solidFill>
                <a:latin typeface="DINPro" panose="020B0504020101020102" pitchFamily="34" charset="0"/>
              </a:rPr>
              <a:t>ground state</a:t>
            </a:r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06" y="5193814"/>
            <a:ext cx="3539552" cy="7125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542" y="3200948"/>
            <a:ext cx="917229" cy="38243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498" y="5862023"/>
            <a:ext cx="2212571" cy="454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944" y="6720806"/>
            <a:ext cx="1033143" cy="2902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890" y="5061782"/>
            <a:ext cx="261748" cy="2967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69886" y="7449614"/>
            <a:ext cx="3682931" cy="58477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3200" dirty="0">
                <a:solidFill>
                  <a:srgbClr val="7030A0"/>
                </a:solidFill>
                <a:latin typeface="DINPro" panose="020B0504020101020102" pitchFamily="34" charset="0"/>
              </a:rPr>
              <a:t>Classical computer</a:t>
            </a:r>
          </a:p>
        </p:txBody>
      </p:sp>
      <p:pic>
        <p:nvPicPr>
          <p:cNvPr id="74" name="Picture 7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068" y="4345940"/>
            <a:ext cx="2596133" cy="38499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7503" y="4886236"/>
            <a:ext cx="322286" cy="272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4025" y="5634096"/>
            <a:ext cx="1097937" cy="382739"/>
          </a:xfrm>
          <a:prstGeom prst="rect">
            <a:avLst/>
          </a:prstGeom>
        </p:spPr>
      </p:pic>
      <p:cxnSp>
        <p:nvCxnSpPr>
          <p:cNvPr id="21" name="Elbow Connector 20"/>
          <p:cNvCxnSpPr>
            <a:stCxn id="6" idx="3"/>
            <a:endCxn id="7" idx="3"/>
          </p:cNvCxnSpPr>
          <p:nvPr/>
        </p:nvCxnSpPr>
        <p:spPr>
          <a:xfrm flipV="1">
            <a:off x="15744396" y="3905325"/>
            <a:ext cx="18212" cy="2598196"/>
          </a:xfrm>
          <a:prstGeom prst="bentConnector3">
            <a:avLst>
              <a:gd name="adj1" fmla="val 1355216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216835" y="5204423"/>
            <a:ext cx="449318" cy="1"/>
          </a:xfrm>
          <a:prstGeom prst="straightConnector1">
            <a:avLst/>
          </a:prstGeom>
          <a:ln w="38100" cap="sq">
            <a:solidFill>
              <a:srgbClr val="38AA8F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96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/>
          <a:srcRect r="59513"/>
          <a:stretch/>
        </p:blipFill>
        <p:spPr>
          <a:xfrm>
            <a:off x="5829386" y="2328424"/>
            <a:ext cx="2392595" cy="398934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36326" y="2568380"/>
            <a:ext cx="1942126" cy="3723953"/>
            <a:chOff x="8336326" y="1676997"/>
            <a:chExt cx="1942126" cy="3723953"/>
          </a:xfrm>
        </p:grpSpPr>
        <p:sp>
          <p:nvSpPr>
            <p:cNvPr id="6" name="Freeform 5"/>
            <p:cNvSpPr/>
            <p:nvPr/>
          </p:nvSpPr>
          <p:spPr>
            <a:xfrm rot="10800000" flipH="1">
              <a:off x="8365079" y="3391836"/>
              <a:ext cx="1182618" cy="1568425"/>
            </a:xfrm>
            <a:custGeom>
              <a:avLst/>
              <a:gdLst>
                <a:gd name="connsiteX0" fmla="*/ 1013460 w 1086698"/>
                <a:gd name="connsiteY0" fmla="*/ 0 h 2354580"/>
                <a:gd name="connsiteX1" fmla="*/ 1074420 w 1086698"/>
                <a:gd name="connsiteY1" fmla="*/ 624840 h 2354580"/>
                <a:gd name="connsiteX2" fmla="*/ 800100 w 1086698"/>
                <a:gd name="connsiteY2" fmla="*/ 1577340 h 2354580"/>
                <a:gd name="connsiteX3" fmla="*/ 541020 w 1086698"/>
                <a:gd name="connsiteY3" fmla="*/ 1958340 h 2354580"/>
                <a:gd name="connsiteX4" fmla="*/ 0 w 1086698"/>
                <a:gd name="connsiteY4" fmla="*/ 2354580 h 2354580"/>
                <a:gd name="connsiteX5" fmla="*/ 0 w 1086698"/>
                <a:gd name="connsiteY5" fmla="*/ 2354580 h 2354580"/>
                <a:gd name="connsiteX6" fmla="*/ 0 w 1086698"/>
                <a:gd name="connsiteY6" fmla="*/ 2346960 h 2354580"/>
                <a:gd name="connsiteX0" fmla="*/ 1013460 w 1083558"/>
                <a:gd name="connsiteY0" fmla="*/ 0 h 2354580"/>
                <a:gd name="connsiteX1" fmla="*/ 1074420 w 1083558"/>
                <a:gd name="connsiteY1" fmla="*/ 624840 h 2354580"/>
                <a:gd name="connsiteX2" fmla="*/ 800100 w 1083558"/>
                <a:gd name="connsiteY2" fmla="*/ 1577340 h 2354580"/>
                <a:gd name="connsiteX3" fmla="*/ 541020 w 1083558"/>
                <a:gd name="connsiteY3" fmla="*/ 1958340 h 2354580"/>
                <a:gd name="connsiteX4" fmla="*/ 0 w 1083558"/>
                <a:gd name="connsiteY4" fmla="*/ 2354580 h 2354580"/>
                <a:gd name="connsiteX5" fmla="*/ 0 w 1083558"/>
                <a:gd name="connsiteY5" fmla="*/ 2354580 h 2354580"/>
                <a:gd name="connsiteX6" fmla="*/ 0 w 1083558"/>
                <a:gd name="connsiteY6" fmla="*/ 2346960 h 2354580"/>
                <a:gd name="connsiteX0" fmla="*/ 1013460 w 1083558"/>
                <a:gd name="connsiteY0" fmla="*/ 0 h 2354580"/>
                <a:gd name="connsiteX1" fmla="*/ 1074420 w 1083558"/>
                <a:gd name="connsiteY1" fmla="*/ 624840 h 2354580"/>
                <a:gd name="connsiteX2" fmla="*/ 800100 w 1083558"/>
                <a:gd name="connsiteY2" fmla="*/ 1577340 h 2354580"/>
                <a:gd name="connsiteX3" fmla="*/ 541020 w 1083558"/>
                <a:gd name="connsiteY3" fmla="*/ 1958340 h 2354580"/>
                <a:gd name="connsiteX4" fmla="*/ 0 w 1083558"/>
                <a:gd name="connsiteY4" fmla="*/ 2354580 h 2354580"/>
                <a:gd name="connsiteX5" fmla="*/ 0 w 1083558"/>
                <a:gd name="connsiteY5" fmla="*/ 2354580 h 2354580"/>
                <a:gd name="connsiteX6" fmla="*/ 0 w 1083558"/>
                <a:gd name="connsiteY6" fmla="*/ 2346960 h 2354580"/>
                <a:gd name="connsiteX0" fmla="*/ 1013460 w 1084076"/>
                <a:gd name="connsiteY0" fmla="*/ 0 h 2354580"/>
                <a:gd name="connsiteX1" fmla="*/ 1074420 w 1084076"/>
                <a:gd name="connsiteY1" fmla="*/ 624840 h 2354580"/>
                <a:gd name="connsiteX2" fmla="*/ 838200 w 1084076"/>
                <a:gd name="connsiteY2" fmla="*/ 1577340 h 2354580"/>
                <a:gd name="connsiteX3" fmla="*/ 541020 w 1084076"/>
                <a:gd name="connsiteY3" fmla="*/ 1958340 h 2354580"/>
                <a:gd name="connsiteX4" fmla="*/ 0 w 1084076"/>
                <a:gd name="connsiteY4" fmla="*/ 2354580 h 2354580"/>
                <a:gd name="connsiteX5" fmla="*/ 0 w 1084076"/>
                <a:gd name="connsiteY5" fmla="*/ 2354580 h 2354580"/>
                <a:gd name="connsiteX6" fmla="*/ 0 w 1084076"/>
                <a:gd name="connsiteY6" fmla="*/ 2346960 h 2354580"/>
                <a:gd name="connsiteX0" fmla="*/ 1013460 w 1084076"/>
                <a:gd name="connsiteY0" fmla="*/ 0 h 2354580"/>
                <a:gd name="connsiteX1" fmla="*/ 1074420 w 1084076"/>
                <a:gd name="connsiteY1" fmla="*/ 624840 h 2354580"/>
                <a:gd name="connsiteX2" fmla="*/ 838200 w 1084076"/>
                <a:gd name="connsiteY2" fmla="*/ 1577340 h 2354580"/>
                <a:gd name="connsiteX3" fmla="*/ 541020 w 1084076"/>
                <a:gd name="connsiteY3" fmla="*/ 1958340 h 2354580"/>
                <a:gd name="connsiteX4" fmla="*/ 0 w 1084076"/>
                <a:gd name="connsiteY4" fmla="*/ 2354580 h 2354580"/>
                <a:gd name="connsiteX5" fmla="*/ 0 w 1084076"/>
                <a:gd name="connsiteY5" fmla="*/ 2354580 h 2354580"/>
                <a:gd name="connsiteX6" fmla="*/ 0 w 1084076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101941"/>
                <a:gd name="connsiteY0" fmla="*/ 0 h 2354580"/>
                <a:gd name="connsiteX1" fmla="*/ 1099628 w 1101941"/>
                <a:gd name="connsiteY1" fmla="*/ 624840 h 2354580"/>
                <a:gd name="connsiteX2" fmla="*/ 929640 w 1101941"/>
                <a:gd name="connsiteY2" fmla="*/ 1409700 h 2354580"/>
                <a:gd name="connsiteX3" fmla="*/ 541020 w 1101941"/>
                <a:gd name="connsiteY3" fmla="*/ 1958340 h 2354580"/>
                <a:gd name="connsiteX4" fmla="*/ 0 w 1101941"/>
                <a:gd name="connsiteY4" fmla="*/ 2354580 h 2354580"/>
                <a:gd name="connsiteX5" fmla="*/ 0 w 1101941"/>
                <a:gd name="connsiteY5" fmla="*/ 2354580 h 2354580"/>
                <a:gd name="connsiteX6" fmla="*/ 0 w 1101941"/>
                <a:gd name="connsiteY6" fmla="*/ 2346960 h 2354580"/>
                <a:gd name="connsiteX0" fmla="*/ 1517610 w 1606091"/>
                <a:gd name="connsiteY0" fmla="*/ 0 h 2354580"/>
                <a:gd name="connsiteX1" fmla="*/ 1603778 w 1606091"/>
                <a:gd name="connsiteY1" fmla="*/ 624840 h 2354580"/>
                <a:gd name="connsiteX2" fmla="*/ 1433790 w 1606091"/>
                <a:gd name="connsiteY2" fmla="*/ 1409700 h 2354580"/>
                <a:gd name="connsiteX3" fmla="*/ 1045170 w 1606091"/>
                <a:gd name="connsiteY3" fmla="*/ 1958340 h 2354580"/>
                <a:gd name="connsiteX4" fmla="*/ 504150 w 1606091"/>
                <a:gd name="connsiteY4" fmla="*/ 2354580 h 2354580"/>
                <a:gd name="connsiteX5" fmla="*/ 504150 w 1606091"/>
                <a:gd name="connsiteY5" fmla="*/ 2354580 h 2354580"/>
                <a:gd name="connsiteX6" fmla="*/ 0 w 1606091"/>
                <a:gd name="connsiteY6" fmla="*/ 2261574 h 2354580"/>
                <a:gd name="connsiteX0" fmla="*/ 1013460 w 1101941"/>
                <a:gd name="connsiteY0" fmla="*/ 0 h 2354580"/>
                <a:gd name="connsiteX1" fmla="*/ 1099628 w 1101941"/>
                <a:gd name="connsiteY1" fmla="*/ 624840 h 2354580"/>
                <a:gd name="connsiteX2" fmla="*/ 929640 w 1101941"/>
                <a:gd name="connsiteY2" fmla="*/ 1409700 h 2354580"/>
                <a:gd name="connsiteX3" fmla="*/ 541020 w 1101941"/>
                <a:gd name="connsiteY3" fmla="*/ 1958340 h 2354580"/>
                <a:gd name="connsiteX4" fmla="*/ 0 w 1101941"/>
                <a:gd name="connsiteY4" fmla="*/ 2354580 h 2354580"/>
                <a:gd name="connsiteX5" fmla="*/ 0 w 1101941"/>
                <a:gd name="connsiteY5" fmla="*/ 2354580 h 2354580"/>
                <a:gd name="connsiteX0" fmla="*/ 1171006 w 1259487"/>
                <a:gd name="connsiteY0" fmla="*/ 0 h 2432205"/>
                <a:gd name="connsiteX1" fmla="*/ 1257174 w 1259487"/>
                <a:gd name="connsiteY1" fmla="*/ 624840 h 2432205"/>
                <a:gd name="connsiteX2" fmla="*/ 1087186 w 1259487"/>
                <a:gd name="connsiteY2" fmla="*/ 1409700 h 2432205"/>
                <a:gd name="connsiteX3" fmla="*/ 698566 w 1259487"/>
                <a:gd name="connsiteY3" fmla="*/ 1958340 h 2432205"/>
                <a:gd name="connsiteX4" fmla="*/ 157546 w 1259487"/>
                <a:gd name="connsiteY4" fmla="*/ 2354580 h 2432205"/>
                <a:gd name="connsiteX5" fmla="*/ 0 w 1259487"/>
                <a:gd name="connsiteY5" fmla="*/ 2432205 h 2432205"/>
                <a:gd name="connsiteX0" fmla="*/ 1171006 w 1261246"/>
                <a:gd name="connsiteY0" fmla="*/ 0 h 2432205"/>
                <a:gd name="connsiteX1" fmla="*/ 1257174 w 1261246"/>
                <a:gd name="connsiteY1" fmla="*/ 624840 h 2432205"/>
                <a:gd name="connsiteX2" fmla="*/ 1087186 w 1261246"/>
                <a:gd name="connsiteY2" fmla="*/ 1409700 h 2432205"/>
                <a:gd name="connsiteX3" fmla="*/ 698566 w 1261246"/>
                <a:gd name="connsiteY3" fmla="*/ 1958340 h 2432205"/>
                <a:gd name="connsiteX4" fmla="*/ 157546 w 1261246"/>
                <a:gd name="connsiteY4" fmla="*/ 2354580 h 2432205"/>
                <a:gd name="connsiteX5" fmla="*/ 0 w 1261246"/>
                <a:gd name="connsiteY5" fmla="*/ 2432205 h 2432205"/>
                <a:gd name="connsiteX0" fmla="*/ 1218270 w 1276204"/>
                <a:gd name="connsiteY0" fmla="*/ 0 h 2443849"/>
                <a:gd name="connsiteX1" fmla="*/ 1257174 w 1276204"/>
                <a:gd name="connsiteY1" fmla="*/ 636484 h 2443849"/>
                <a:gd name="connsiteX2" fmla="*/ 1087186 w 1276204"/>
                <a:gd name="connsiteY2" fmla="*/ 1421344 h 2443849"/>
                <a:gd name="connsiteX3" fmla="*/ 698566 w 1276204"/>
                <a:gd name="connsiteY3" fmla="*/ 1969984 h 2443849"/>
                <a:gd name="connsiteX4" fmla="*/ 157546 w 1276204"/>
                <a:gd name="connsiteY4" fmla="*/ 2366224 h 2443849"/>
                <a:gd name="connsiteX5" fmla="*/ 0 w 1276204"/>
                <a:gd name="connsiteY5" fmla="*/ 2443849 h 2443849"/>
                <a:gd name="connsiteX0" fmla="*/ 1218270 w 1262171"/>
                <a:gd name="connsiteY0" fmla="*/ 0 h 2443849"/>
                <a:gd name="connsiteX1" fmla="*/ 1257174 w 1262171"/>
                <a:gd name="connsiteY1" fmla="*/ 636484 h 2443849"/>
                <a:gd name="connsiteX2" fmla="*/ 1087186 w 1262171"/>
                <a:gd name="connsiteY2" fmla="*/ 1421344 h 2443849"/>
                <a:gd name="connsiteX3" fmla="*/ 698566 w 1262171"/>
                <a:gd name="connsiteY3" fmla="*/ 1969984 h 2443849"/>
                <a:gd name="connsiteX4" fmla="*/ 157546 w 1262171"/>
                <a:gd name="connsiteY4" fmla="*/ 2366224 h 2443849"/>
                <a:gd name="connsiteX5" fmla="*/ 0 w 1262171"/>
                <a:gd name="connsiteY5" fmla="*/ 2443849 h 2443849"/>
                <a:gd name="connsiteX0" fmla="*/ 1265535 w 1274257"/>
                <a:gd name="connsiteY0" fmla="*/ 0 h 2447730"/>
                <a:gd name="connsiteX1" fmla="*/ 1257174 w 1274257"/>
                <a:gd name="connsiteY1" fmla="*/ 640365 h 2447730"/>
                <a:gd name="connsiteX2" fmla="*/ 1087186 w 1274257"/>
                <a:gd name="connsiteY2" fmla="*/ 1425225 h 2447730"/>
                <a:gd name="connsiteX3" fmla="*/ 698566 w 1274257"/>
                <a:gd name="connsiteY3" fmla="*/ 1973865 h 2447730"/>
                <a:gd name="connsiteX4" fmla="*/ 157546 w 1274257"/>
                <a:gd name="connsiteY4" fmla="*/ 2370105 h 2447730"/>
                <a:gd name="connsiteX5" fmla="*/ 0 w 1274257"/>
                <a:gd name="connsiteY5" fmla="*/ 2447730 h 2447730"/>
                <a:gd name="connsiteX0" fmla="*/ 1265535 w 1274258"/>
                <a:gd name="connsiteY0" fmla="*/ 0 h 2447730"/>
                <a:gd name="connsiteX1" fmla="*/ 1257174 w 1274258"/>
                <a:gd name="connsiteY1" fmla="*/ 640365 h 2447730"/>
                <a:gd name="connsiteX2" fmla="*/ 1087186 w 1274258"/>
                <a:gd name="connsiteY2" fmla="*/ 1425225 h 2447730"/>
                <a:gd name="connsiteX3" fmla="*/ 698566 w 1274258"/>
                <a:gd name="connsiteY3" fmla="*/ 1973865 h 2447730"/>
                <a:gd name="connsiteX4" fmla="*/ 157546 w 1274258"/>
                <a:gd name="connsiteY4" fmla="*/ 2370105 h 2447730"/>
                <a:gd name="connsiteX5" fmla="*/ 0 w 1274258"/>
                <a:gd name="connsiteY5" fmla="*/ 2447730 h 2447730"/>
                <a:gd name="connsiteX0" fmla="*/ 1265535 w 1276902"/>
                <a:gd name="connsiteY0" fmla="*/ 0 h 2447730"/>
                <a:gd name="connsiteX1" fmla="*/ 1257174 w 1276902"/>
                <a:gd name="connsiteY1" fmla="*/ 640365 h 2447730"/>
                <a:gd name="connsiteX2" fmla="*/ 1087186 w 1276902"/>
                <a:gd name="connsiteY2" fmla="*/ 1425225 h 2447730"/>
                <a:gd name="connsiteX3" fmla="*/ 698566 w 1276902"/>
                <a:gd name="connsiteY3" fmla="*/ 1973865 h 2447730"/>
                <a:gd name="connsiteX4" fmla="*/ 157546 w 1276902"/>
                <a:gd name="connsiteY4" fmla="*/ 2370105 h 2447730"/>
                <a:gd name="connsiteX5" fmla="*/ 0 w 1276902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81415"/>
                <a:gd name="connsiteY0" fmla="*/ 0 h 2447730"/>
                <a:gd name="connsiteX1" fmla="*/ 1269777 w 1281415"/>
                <a:gd name="connsiteY1" fmla="*/ 473471 h 2447730"/>
                <a:gd name="connsiteX2" fmla="*/ 1087186 w 1281415"/>
                <a:gd name="connsiteY2" fmla="*/ 1425225 h 2447730"/>
                <a:gd name="connsiteX3" fmla="*/ 698566 w 1281415"/>
                <a:gd name="connsiteY3" fmla="*/ 1973865 h 2447730"/>
                <a:gd name="connsiteX4" fmla="*/ 157546 w 1281415"/>
                <a:gd name="connsiteY4" fmla="*/ 2370105 h 2447730"/>
                <a:gd name="connsiteX5" fmla="*/ 0 w 1281415"/>
                <a:gd name="connsiteY5" fmla="*/ 2447730 h 2447730"/>
                <a:gd name="connsiteX0" fmla="*/ 1265535 w 1278616"/>
                <a:gd name="connsiteY0" fmla="*/ 0 h 2447730"/>
                <a:gd name="connsiteX1" fmla="*/ 1269777 w 1278616"/>
                <a:gd name="connsiteY1" fmla="*/ 473471 h 2447730"/>
                <a:gd name="connsiteX2" fmla="*/ 1087186 w 1278616"/>
                <a:gd name="connsiteY2" fmla="*/ 1425225 h 2447730"/>
                <a:gd name="connsiteX3" fmla="*/ 698566 w 1278616"/>
                <a:gd name="connsiteY3" fmla="*/ 1973865 h 2447730"/>
                <a:gd name="connsiteX4" fmla="*/ 157546 w 1278616"/>
                <a:gd name="connsiteY4" fmla="*/ 2370105 h 2447730"/>
                <a:gd name="connsiteX5" fmla="*/ 0 w 1278616"/>
                <a:gd name="connsiteY5" fmla="*/ 2447730 h 2447730"/>
                <a:gd name="connsiteX0" fmla="*/ 1265535 w 1274421"/>
                <a:gd name="connsiteY0" fmla="*/ 0 h 2447730"/>
                <a:gd name="connsiteX1" fmla="*/ 1269777 w 1274421"/>
                <a:gd name="connsiteY1" fmla="*/ 473471 h 2447730"/>
                <a:gd name="connsiteX2" fmla="*/ 1087186 w 1274421"/>
                <a:gd name="connsiteY2" fmla="*/ 1425225 h 2447730"/>
                <a:gd name="connsiteX3" fmla="*/ 698566 w 1274421"/>
                <a:gd name="connsiteY3" fmla="*/ 1973865 h 2447730"/>
                <a:gd name="connsiteX4" fmla="*/ 157546 w 1274421"/>
                <a:gd name="connsiteY4" fmla="*/ 2370105 h 2447730"/>
                <a:gd name="connsiteX5" fmla="*/ 0 w 1274421"/>
                <a:gd name="connsiteY5" fmla="*/ 2447730 h 2447730"/>
                <a:gd name="connsiteX0" fmla="*/ 1265535 w 1265536"/>
                <a:gd name="connsiteY0" fmla="*/ 0 h 2447730"/>
                <a:gd name="connsiteX1" fmla="*/ 1087186 w 1265536"/>
                <a:gd name="connsiteY1" fmla="*/ 1425225 h 2447730"/>
                <a:gd name="connsiteX2" fmla="*/ 698566 w 1265536"/>
                <a:gd name="connsiteY2" fmla="*/ 1973865 h 2447730"/>
                <a:gd name="connsiteX3" fmla="*/ 157546 w 1265536"/>
                <a:gd name="connsiteY3" fmla="*/ 2370105 h 2447730"/>
                <a:gd name="connsiteX4" fmla="*/ 0 w 1265536"/>
                <a:gd name="connsiteY4" fmla="*/ 2447730 h 24477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698566 w 1530214"/>
                <a:gd name="connsiteY1" fmla="*/ 2035965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9830"/>
                <a:gd name="connsiteX1" fmla="*/ 774188 w 1530214"/>
                <a:gd name="connsiteY1" fmla="*/ 1942816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9830"/>
                <a:gd name="connsiteX1" fmla="*/ 774188 w 1530214"/>
                <a:gd name="connsiteY1" fmla="*/ 1942816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71176 w 1571176"/>
                <a:gd name="connsiteY0" fmla="*/ 0 h 2602978"/>
                <a:gd name="connsiteX1" fmla="*/ 815150 w 1571176"/>
                <a:gd name="connsiteY1" fmla="*/ 193505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64875 w 1564875"/>
                <a:gd name="connsiteY0" fmla="*/ 0 h 2556403"/>
                <a:gd name="connsiteX1" fmla="*/ 846659 w 1564875"/>
                <a:gd name="connsiteY1" fmla="*/ 1861308 h 2556403"/>
                <a:gd name="connsiteX2" fmla="*/ 0 w 1564875"/>
                <a:gd name="connsiteY2" fmla="*/ 2556403 h 2556403"/>
                <a:gd name="connsiteX0" fmla="*/ 1564875 w 1564875"/>
                <a:gd name="connsiteY0" fmla="*/ 0 h 2556403"/>
                <a:gd name="connsiteX1" fmla="*/ 843509 w 1564875"/>
                <a:gd name="connsiteY1" fmla="*/ 1861308 h 2556403"/>
                <a:gd name="connsiteX2" fmla="*/ 0 w 1564875"/>
                <a:gd name="connsiteY2" fmla="*/ 2556403 h 255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4875" h="2556403">
                  <a:moveTo>
                    <a:pt x="1564875" y="0"/>
                  </a:moveTo>
                  <a:cubicBezTo>
                    <a:pt x="1290785" y="1270271"/>
                    <a:pt x="871678" y="1840183"/>
                    <a:pt x="843509" y="1861308"/>
                  </a:cubicBezTo>
                  <a:cubicBezTo>
                    <a:pt x="582171" y="2235625"/>
                    <a:pt x="16345" y="2554713"/>
                    <a:pt x="0" y="2556403"/>
                  </a:cubicBezTo>
                </a:path>
              </a:pathLst>
            </a:custGeom>
            <a:noFill/>
            <a:ln>
              <a:solidFill>
                <a:srgbClr val="FFC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eform 6"/>
            <p:cNvSpPr/>
            <p:nvPr/>
          </p:nvSpPr>
          <p:spPr>
            <a:xfrm rot="10800000" flipH="1">
              <a:off x="8655734" y="3163127"/>
              <a:ext cx="1247662" cy="1801001"/>
            </a:xfrm>
            <a:custGeom>
              <a:avLst/>
              <a:gdLst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4466 w 1315835"/>
                <a:gd name="connsiteY0" fmla="*/ 0 h 2926080"/>
                <a:gd name="connsiteX1" fmla="*/ 1311146 w 1315835"/>
                <a:gd name="connsiteY1" fmla="*/ 502920 h 2926080"/>
                <a:gd name="connsiteX2" fmla="*/ 1067306 w 1315835"/>
                <a:gd name="connsiteY2" fmla="*/ 1226820 h 2926080"/>
                <a:gd name="connsiteX3" fmla="*/ 351026 w 1315835"/>
                <a:gd name="connsiteY3" fmla="*/ 1965960 h 2926080"/>
                <a:gd name="connsiteX4" fmla="*/ 91946 w 1315835"/>
                <a:gd name="connsiteY4" fmla="*/ 2331720 h 2926080"/>
                <a:gd name="connsiteX5" fmla="*/ 506 w 1315835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1932"/>
                <a:gd name="connsiteY0" fmla="*/ 0 h 2926080"/>
                <a:gd name="connsiteX1" fmla="*/ 1310640 w 1311932"/>
                <a:gd name="connsiteY1" fmla="*/ 502920 h 2926080"/>
                <a:gd name="connsiteX2" fmla="*/ 1066800 w 1311932"/>
                <a:gd name="connsiteY2" fmla="*/ 1226820 h 2926080"/>
                <a:gd name="connsiteX3" fmla="*/ 350520 w 1311932"/>
                <a:gd name="connsiteY3" fmla="*/ 1965960 h 2926080"/>
                <a:gd name="connsiteX4" fmla="*/ 91440 w 1311932"/>
                <a:gd name="connsiteY4" fmla="*/ 2331720 h 2926080"/>
                <a:gd name="connsiteX5" fmla="*/ 0 w 1311932"/>
                <a:gd name="connsiteY5" fmla="*/ 2926080 h 2926080"/>
                <a:gd name="connsiteX0" fmla="*/ 1292186 w 1400158"/>
                <a:gd name="connsiteY0" fmla="*/ 0 h 2918317"/>
                <a:gd name="connsiteX1" fmla="*/ 1398866 w 1400158"/>
                <a:gd name="connsiteY1" fmla="*/ 502920 h 2918317"/>
                <a:gd name="connsiteX2" fmla="*/ 1155026 w 1400158"/>
                <a:gd name="connsiteY2" fmla="*/ 1226820 h 2918317"/>
                <a:gd name="connsiteX3" fmla="*/ 438746 w 1400158"/>
                <a:gd name="connsiteY3" fmla="*/ 1965960 h 2918317"/>
                <a:gd name="connsiteX4" fmla="*/ 179666 w 1400158"/>
                <a:gd name="connsiteY4" fmla="*/ 2331720 h 2918317"/>
                <a:gd name="connsiteX5" fmla="*/ 0 w 1400158"/>
                <a:gd name="connsiteY5" fmla="*/ 2918317 h 2918317"/>
                <a:gd name="connsiteX0" fmla="*/ 1292186 w 1400158"/>
                <a:gd name="connsiteY0" fmla="*/ 0 h 2918317"/>
                <a:gd name="connsiteX1" fmla="*/ 1398866 w 1400158"/>
                <a:gd name="connsiteY1" fmla="*/ 502920 h 2918317"/>
                <a:gd name="connsiteX2" fmla="*/ 1155026 w 1400158"/>
                <a:gd name="connsiteY2" fmla="*/ 1226820 h 2918317"/>
                <a:gd name="connsiteX3" fmla="*/ 438746 w 1400158"/>
                <a:gd name="connsiteY3" fmla="*/ 1965960 h 2918317"/>
                <a:gd name="connsiteX4" fmla="*/ 0 w 1400158"/>
                <a:gd name="connsiteY4" fmla="*/ 2918317 h 2918317"/>
                <a:gd name="connsiteX0" fmla="*/ 1398866 w 1398867"/>
                <a:gd name="connsiteY0" fmla="*/ 1 h 2415398"/>
                <a:gd name="connsiteX1" fmla="*/ 1155026 w 1398867"/>
                <a:gd name="connsiteY1" fmla="*/ 723901 h 2415398"/>
                <a:gd name="connsiteX2" fmla="*/ 438746 w 1398867"/>
                <a:gd name="connsiteY2" fmla="*/ 1463041 h 2415398"/>
                <a:gd name="connsiteX3" fmla="*/ 0 w 1398867"/>
                <a:gd name="connsiteY3" fmla="*/ 2415398 h 2415398"/>
                <a:gd name="connsiteX0" fmla="*/ 1650940 w 1650940"/>
                <a:gd name="connsiteY0" fmla="*/ 0 h 2935484"/>
                <a:gd name="connsiteX1" fmla="*/ 1155026 w 1650940"/>
                <a:gd name="connsiteY1" fmla="*/ 1243987 h 2935484"/>
                <a:gd name="connsiteX2" fmla="*/ 438746 w 1650940"/>
                <a:gd name="connsiteY2" fmla="*/ 1983127 h 2935484"/>
                <a:gd name="connsiteX3" fmla="*/ 0 w 1650940"/>
                <a:gd name="connsiteY3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501765 w 1650940"/>
                <a:gd name="connsiteY1" fmla="*/ 1878334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70255 w 1650940"/>
                <a:gd name="connsiteY1" fmla="*/ 1913265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63952 w 1650940"/>
                <a:gd name="connsiteY1" fmla="*/ 1955957 h 2935484"/>
                <a:gd name="connsiteX2" fmla="*/ 0 w 1650940"/>
                <a:gd name="connsiteY2" fmla="*/ 2935484 h 293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0940" h="2935484">
                  <a:moveTo>
                    <a:pt x="1650940" y="0"/>
                  </a:moveTo>
                  <a:cubicBezTo>
                    <a:pt x="1196740" y="1298075"/>
                    <a:pt x="568959" y="1726753"/>
                    <a:pt x="463952" y="1955957"/>
                  </a:cubicBezTo>
                  <a:cubicBezTo>
                    <a:pt x="416391" y="2016640"/>
                    <a:pt x="91406" y="2737076"/>
                    <a:pt x="0" y="2935484"/>
                  </a:cubicBezTo>
                </a:path>
              </a:pathLst>
            </a:custGeom>
            <a:noFill/>
            <a:ln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 rot="10800000" flipH="1">
              <a:off x="8336326" y="4953597"/>
              <a:ext cx="1777555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8600193" y="5093173"/>
              <a:ext cx="1148071" cy="30777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en-US" sz="1400" dirty="0">
                  <a:latin typeface="DINPro" panose="020B0504020101020102" pitchFamily="34" charset="0"/>
                </a:rPr>
                <a:t>Frequency, </a:t>
              </a:r>
              <a:r>
                <a:rPr lang="en-US" sz="1400" i="1" dirty="0">
                  <a:latin typeface="DINPro" panose="020B0504020101020102" pitchFamily="34" charset="0"/>
                </a:rPr>
                <a:t>f</a:t>
              </a:r>
              <a:endParaRPr lang="de-DE" sz="1400" dirty="0">
                <a:latin typeface="DINPro" panose="020B0504020101020102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 flipH="1">
              <a:off x="8336326" y="1676997"/>
              <a:ext cx="0" cy="326898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9309" y="4606244"/>
              <a:ext cx="329143" cy="22902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949" y="4623850"/>
              <a:ext cx="329143" cy="229029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817027" y="2086423"/>
            <a:ext cx="1130502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1200" dirty="0">
                <a:latin typeface="DINPro" panose="020B0504020101020102" pitchFamily="34" charset="0"/>
              </a:rPr>
              <a:t>Population, </a:t>
            </a:r>
            <a:r>
              <a:rPr lang="de-DE" sz="1200" i="1" dirty="0">
                <a:latin typeface="DINPro" panose="020B0504020101020102" pitchFamily="34" charset="0"/>
              </a:rPr>
              <a:t>p</a:t>
            </a:r>
            <a:r>
              <a:rPr lang="de-DE" sz="1200" i="1" baseline="-25000" dirty="0">
                <a:latin typeface="DINPro" panose="020B0504020101020102" pitchFamily="34" charset="0"/>
              </a:rPr>
              <a:t>e</a:t>
            </a:r>
            <a:endParaRPr lang="de-DE" sz="1200" i="1" dirty="0">
              <a:latin typeface="DINPro" panose="020B0504020101020102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305004" y="4323096"/>
            <a:ext cx="1350730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26558" y="5100940"/>
            <a:ext cx="2028226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00" y="4182602"/>
            <a:ext cx="593854" cy="17377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883783" y="4591625"/>
            <a:ext cx="2011809" cy="169319"/>
            <a:chOff x="7883782" y="3700242"/>
            <a:chExt cx="2011809" cy="16931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7883782" y="3813318"/>
              <a:ext cx="1127760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2197" y="3700242"/>
              <a:ext cx="593394" cy="169319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97" y="5000290"/>
            <a:ext cx="594313" cy="1740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41830" y="4535423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68495" y="4931663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68495" y="4153819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3</a:t>
            </a:r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487" y="4586076"/>
            <a:ext cx="563327" cy="2069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00" y="4983864"/>
            <a:ext cx="563718" cy="2083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636" y="4184704"/>
            <a:ext cx="563718" cy="2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3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/>
          <a:srcRect r="59513"/>
          <a:stretch/>
        </p:blipFill>
        <p:spPr>
          <a:xfrm>
            <a:off x="5829386" y="2328424"/>
            <a:ext cx="2392595" cy="398934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336327" y="2568380"/>
            <a:ext cx="2074499" cy="3723953"/>
            <a:chOff x="8336326" y="1676997"/>
            <a:chExt cx="2074499" cy="3723953"/>
          </a:xfrm>
        </p:grpSpPr>
        <p:sp>
          <p:nvSpPr>
            <p:cNvPr id="6" name="Freeform 5"/>
            <p:cNvSpPr/>
            <p:nvPr/>
          </p:nvSpPr>
          <p:spPr>
            <a:xfrm rot="10800000" flipH="1">
              <a:off x="8365079" y="3391836"/>
              <a:ext cx="1182618" cy="1568425"/>
            </a:xfrm>
            <a:custGeom>
              <a:avLst/>
              <a:gdLst>
                <a:gd name="connsiteX0" fmla="*/ 1013460 w 1086698"/>
                <a:gd name="connsiteY0" fmla="*/ 0 h 2354580"/>
                <a:gd name="connsiteX1" fmla="*/ 1074420 w 1086698"/>
                <a:gd name="connsiteY1" fmla="*/ 624840 h 2354580"/>
                <a:gd name="connsiteX2" fmla="*/ 800100 w 1086698"/>
                <a:gd name="connsiteY2" fmla="*/ 1577340 h 2354580"/>
                <a:gd name="connsiteX3" fmla="*/ 541020 w 1086698"/>
                <a:gd name="connsiteY3" fmla="*/ 1958340 h 2354580"/>
                <a:gd name="connsiteX4" fmla="*/ 0 w 1086698"/>
                <a:gd name="connsiteY4" fmla="*/ 2354580 h 2354580"/>
                <a:gd name="connsiteX5" fmla="*/ 0 w 1086698"/>
                <a:gd name="connsiteY5" fmla="*/ 2354580 h 2354580"/>
                <a:gd name="connsiteX6" fmla="*/ 0 w 1086698"/>
                <a:gd name="connsiteY6" fmla="*/ 2346960 h 2354580"/>
                <a:gd name="connsiteX0" fmla="*/ 1013460 w 1083558"/>
                <a:gd name="connsiteY0" fmla="*/ 0 h 2354580"/>
                <a:gd name="connsiteX1" fmla="*/ 1074420 w 1083558"/>
                <a:gd name="connsiteY1" fmla="*/ 624840 h 2354580"/>
                <a:gd name="connsiteX2" fmla="*/ 800100 w 1083558"/>
                <a:gd name="connsiteY2" fmla="*/ 1577340 h 2354580"/>
                <a:gd name="connsiteX3" fmla="*/ 541020 w 1083558"/>
                <a:gd name="connsiteY3" fmla="*/ 1958340 h 2354580"/>
                <a:gd name="connsiteX4" fmla="*/ 0 w 1083558"/>
                <a:gd name="connsiteY4" fmla="*/ 2354580 h 2354580"/>
                <a:gd name="connsiteX5" fmla="*/ 0 w 1083558"/>
                <a:gd name="connsiteY5" fmla="*/ 2354580 h 2354580"/>
                <a:gd name="connsiteX6" fmla="*/ 0 w 1083558"/>
                <a:gd name="connsiteY6" fmla="*/ 2346960 h 2354580"/>
                <a:gd name="connsiteX0" fmla="*/ 1013460 w 1083558"/>
                <a:gd name="connsiteY0" fmla="*/ 0 h 2354580"/>
                <a:gd name="connsiteX1" fmla="*/ 1074420 w 1083558"/>
                <a:gd name="connsiteY1" fmla="*/ 624840 h 2354580"/>
                <a:gd name="connsiteX2" fmla="*/ 800100 w 1083558"/>
                <a:gd name="connsiteY2" fmla="*/ 1577340 h 2354580"/>
                <a:gd name="connsiteX3" fmla="*/ 541020 w 1083558"/>
                <a:gd name="connsiteY3" fmla="*/ 1958340 h 2354580"/>
                <a:gd name="connsiteX4" fmla="*/ 0 w 1083558"/>
                <a:gd name="connsiteY4" fmla="*/ 2354580 h 2354580"/>
                <a:gd name="connsiteX5" fmla="*/ 0 w 1083558"/>
                <a:gd name="connsiteY5" fmla="*/ 2354580 h 2354580"/>
                <a:gd name="connsiteX6" fmla="*/ 0 w 1083558"/>
                <a:gd name="connsiteY6" fmla="*/ 2346960 h 2354580"/>
                <a:gd name="connsiteX0" fmla="*/ 1013460 w 1084076"/>
                <a:gd name="connsiteY0" fmla="*/ 0 h 2354580"/>
                <a:gd name="connsiteX1" fmla="*/ 1074420 w 1084076"/>
                <a:gd name="connsiteY1" fmla="*/ 624840 h 2354580"/>
                <a:gd name="connsiteX2" fmla="*/ 838200 w 1084076"/>
                <a:gd name="connsiteY2" fmla="*/ 1577340 h 2354580"/>
                <a:gd name="connsiteX3" fmla="*/ 541020 w 1084076"/>
                <a:gd name="connsiteY3" fmla="*/ 1958340 h 2354580"/>
                <a:gd name="connsiteX4" fmla="*/ 0 w 1084076"/>
                <a:gd name="connsiteY4" fmla="*/ 2354580 h 2354580"/>
                <a:gd name="connsiteX5" fmla="*/ 0 w 1084076"/>
                <a:gd name="connsiteY5" fmla="*/ 2354580 h 2354580"/>
                <a:gd name="connsiteX6" fmla="*/ 0 w 1084076"/>
                <a:gd name="connsiteY6" fmla="*/ 2346960 h 2354580"/>
                <a:gd name="connsiteX0" fmla="*/ 1013460 w 1084076"/>
                <a:gd name="connsiteY0" fmla="*/ 0 h 2354580"/>
                <a:gd name="connsiteX1" fmla="*/ 1074420 w 1084076"/>
                <a:gd name="connsiteY1" fmla="*/ 624840 h 2354580"/>
                <a:gd name="connsiteX2" fmla="*/ 838200 w 1084076"/>
                <a:gd name="connsiteY2" fmla="*/ 1577340 h 2354580"/>
                <a:gd name="connsiteX3" fmla="*/ 541020 w 1084076"/>
                <a:gd name="connsiteY3" fmla="*/ 1958340 h 2354580"/>
                <a:gd name="connsiteX4" fmla="*/ 0 w 1084076"/>
                <a:gd name="connsiteY4" fmla="*/ 2354580 h 2354580"/>
                <a:gd name="connsiteX5" fmla="*/ 0 w 1084076"/>
                <a:gd name="connsiteY5" fmla="*/ 2354580 h 2354580"/>
                <a:gd name="connsiteX6" fmla="*/ 0 w 1084076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078124"/>
                <a:gd name="connsiteY0" fmla="*/ 0 h 2354580"/>
                <a:gd name="connsiteX1" fmla="*/ 1074420 w 1078124"/>
                <a:gd name="connsiteY1" fmla="*/ 624840 h 2354580"/>
                <a:gd name="connsiteX2" fmla="*/ 929640 w 1078124"/>
                <a:gd name="connsiteY2" fmla="*/ 1409700 h 2354580"/>
                <a:gd name="connsiteX3" fmla="*/ 541020 w 1078124"/>
                <a:gd name="connsiteY3" fmla="*/ 1958340 h 2354580"/>
                <a:gd name="connsiteX4" fmla="*/ 0 w 1078124"/>
                <a:gd name="connsiteY4" fmla="*/ 2354580 h 2354580"/>
                <a:gd name="connsiteX5" fmla="*/ 0 w 1078124"/>
                <a:gd name="connsiteY5" fmla="*/ 2354580 h 2354580"/>
                <a:gd name="connsiteX6" fmla="*/ 0 w 1078124"/>
                <a:gd name="connsiteY6" fmla="*/ 2346960 h 2354580"/>
                <a:gd name="connsiteX0" fmla="*/ 1013460 w 1101941"/>
                <a:gd name="connsiteY0" fmla="*/ 0 h 2354580"/>
                <a:gd name="connsiteX1" fmla="*/ 1099628 w 1101941"/>
                <a:gd name="connsiteY1" fmla="*/ 624840 h 2354580"/>
                <a:gd name="connsiteX2" fmla="*/ 929640 w 1101941"/>
                <a:gd name="connsiteY2" fmla="*/ 1409700 h 2354580"/>
                <a:gd name="connsiteX3" fmla="*/ 541020 w 1101941"/>
                <a:gd name="connsiteY3" fmla="*/ 1958340 h 2354580"/>
                <a:gd name="connsiteX4" fmla="*/ 0 w 1101941"/>
                <a:gd name="connsiteY4" fmla="*/ 2354580 h 2354580"/>
                <a:gd name="connsiteX5" fmla="*/ 0 w 1101941"/>
                <a:gd name="connsiteY5" fmla="*/ 2354580 h 2354580"/>
                <a:gd name="connsiteX6" fmla="*/ 0 w 1101941"/>
                <a:gd name="connsiteY6" fmla="*/ 2346960 h 2354580"/>
                <a:gd name="connsiteX0" fmla="*/ 1517610 w 1606091"/>
                <a:gd name="connsiteY0" fmla="*/ 0 h 2354580"/>
                <a:gd name="connsiteX1" fmla="*/ 1603778 w 1606091"/>
                <a:gd name="connsiteY1" fmla="*/ 624840 h 2354580"/>
                <a:gd name="connsiteX2" fmla="*/ 1433790 w 1606091"/>
                <a:gd name="connsiteY2" fmla="*/ 1409700 h 2354580"/>
                <a:gd name="connsiteX3" fmla="*/ 1045170 w 1606091"/>
                <a:gd name="connsiteY3" fmla="*/ 1958340 h 2354580"/>
                <a:gd name="connsiteX4" fmla="*/ 504150 w 1606091"/>
                <a:gd name="connsiteY4" fmla="*/ 2354580 h 2354580"/>
                <a:gd name="connsiteX5" fmla="*/ 504150 w 1606091"/>
                <a:gd name="connsiteY5" fmla="*/ 2354580 h 2354580"/>
                <a:gd name="connsiteX6" fmla="*/ 0 w 1606091"/>
                <a:gd name="connsiteY6" fmla="*/ 2261574 h 2354580"/>
                <a:gd name="connsiteX0" fmla="*/ 1013460 w 1101941"/>
                <a:gd name="connsiteY0" fmla="*/ 0 h 2354580"/>
                <a:gd name="connsiteX1" fmla="*/ 1099628 w 1101941"/>
                <a:gd name="connsiteY1" fmla="*/ 624840 h 2354580"/>
                <a:gd name="connsiteX2" fmla="*/ 929640 w 1101941"/>
                <a:gd name="connsiteY2" fmla="*/ 1409700 h 2354580"/>
                <a:gd name="connsiteX3" fmla="*/ 541020 w 1101941"/>
                <a:gd name="connsiteY3" fmla="*/ 1958340 h 2354580"/>
                <a:gd name="connsiteX4" fmla="*/ 0 w 1101941"/>
                <a:gd name="connsiteY4" fmla="*/ 2354580 h 2354580"/>
                <a:gd name="connsiteX5" fmla="*/ 0 w 1101941"/>
                <a:gd name="connsiteY5" fmla="*/ 2354580 h 2354580"/>
                <a:gd name="connsiteX0" fmla="*/ 1171006 w 1259487"/>
                <a:gd name="connsiteY0" fmla="*/ 0 h 2432205"/>
                <a:gd name="connsiteX1" fmla="*/ 1257174 w 1259487"/>
                <a:gd name="connsiteY1" fmla="*/ 624840 h 2432205"/>
                <a:gd name="connsiteX2" fmla="*/ 1087186 w 1259487"/>
                <a:gd name="connsiteY2" fmla="*/ 1409700 h 2432205"/>
                <a:gd name="connsiteX3" fmla="*/ 698566 w 1259487"/>
                <a:gd name="connsiteY3" fmla="*/ 1958340 h 2432205"/>
                <a:gd name="connsiteX4" fmla="*/ 157546 w 1259487"/>
                <a:gd name="connsiteY4" fmla="*/ 2354580 h 2432205"/>
                <a:gd name="connsiteX5" fmla="*/ 0 w 1259487"/>
                <a:gd name="connsiteY5" fmla="*/ 2432205 h 2432205"/>
                <a:gd name="connsiteX0" fmla="*/ 1171006 w 1261246"/>
                <a:gd name="connsiteY0" fmla="*/ 0 h 2432205"/>
                <a:gd name="connsiteX1" fmla="*/ 1257174 w 1261246"/>
                <a:gd name="connsiteY1" fmla="*/ 624840 h 2432205"/>
                <a:gd name="connsiteX2" fmla="*/ 1087186 w 1261246"/>
                <a:gd name="connsiteY2" fmla="*/ 1409700 h 2432205"/>
                <a:gd name="connsiteX3" fmla="*/ 698566 w 1261246"/>
                <a:gd name="connsiteY3" fmla="*/ 1958340 h 2432205"/>
                <a:gd name="connsiteX4" fmla="*/ 157546 w 1261246"/>
                <a:gd name="connsiteY4" fmla="*/ 2354580 h 2432205"/>
                <a:gd name="connsiteX5" fmla="*/ 0 w 1261246"/>
                <a:gd name="connsiteY5" fmla="*/ 2432205 h 2432205"/>
                <a:gd name="connsiteX0" fmla="*/ 1218270 w 1276204"/>
                <a:gd name="connsiteY0" fmla="*/ 0 h 2443849"/>
                <a:gd name="connsiteX1" fmla="*/ 1257174 w 1276204"/>
                <a:gd name="connsiteY1" fmla="*/ 636484 h 2443849"/>
                <a:gd name="connsiteX2" fmla="*/ 1087186 w 1276204"/>
                <a:gd name="connsiteY2" fmla="*/ 1421344 h 2443849"/>
                <a:gd name="connsiteX3" fmla="*/ 698566 w 1276204"/>
                <a:gd name="connsiteY3" fmla="*/ 1969984 h 2443849"/>
                <a:gd name="connsiteX4" fmla="*/ 157546 w 1276204"/>
                <a:gd name="connsiteY4" fmla="*/ 2366224 h 2443849"/>
                <a:gd name="connsiteX5" fmla="*/ 0 w 1276204"/>
                <a:gd name="connsiteY5" fmla="*/ 2443849 h 2443849"/>
                <a:gd name="connsiteX0" fmla="*/ 1218270 w 1262171"/>
                <a:gd name="connsiteY0" fmla="*/ 0 h 2443849"/>
                <a:gd name="connsiteX1" fmla="*/ 1257174 w 1262171"/>
                <a:gd name="connsiteY1" fmla="*/ 636484 h 2443849"/>
                <a:gd name="connsiteX2" fmla="*/ 1087186 w 1262171"/>
                <a:gd name="connsiteY2" fmla="*/ 1421344 h 2443849"/>
                <a:gd name="connsiteX3" fmla="*/ 698566 w 1262171"/>
                <a:gd name="connsiteY3" fmla="*/ 1969984 h 2443849"/>
                <a:gd name="connsiteX4" fmla="*/ 157546 w 1262171"/>
                <a:gd name="connsiteY4" fmla="*/ 2366224 h 2443849"/>
                <a:gd name="connsiteX5" fmla="*/ 0 w 1262171"/>
                <a:gd name="connsiteY5" fmla="*/ 2443849 h 2443849"/>
                <a:gd name="connsiteX0" fmla="*/ 1265535 w 1274257"/>
                <a:gd name="connsiteY0" fmla="*/ 0 h 2447730"/>
                <a:gd name="connsiteX1" fmla="*/ 1257174 w 1274257"/>
                <a:gd name="connsiteY1" fmla="*/ 640365 h 2447730"/>
                <a:gd name="connsiteX2" fmla="*/ 1087186 w 1274257"/>
                <a:gd name="connsiteY2" fmla="*/ 1425225 h 2447730"/>
                <a:gd name="connsiteX3" fmla="*/ 698566 w 1274257"/>
                <a:gd name="connsiteY3" fmla="*/ 1973865 h 2447730"/>
                <a:gd name="connsiteX4" fmla="*/ 157546 w 1274257"/>
                <a:gd name="connsiteY4" fmla="*/ 2370105 h 2447730"/>
                <a:gd name="connsiteX5" fmla="*/ 0 w 1274257"/>
                <a:gd name="connsiteY5" fmla="*/ 2447730 h 2447730"/>
                <a:gd name="connsiteX0" fmla="*/ 1265535 w 1274258"/>
                <a:gd name="connsiteY0" fmla="*/ 0 h 2447730"/>
                <a:gd name="connsiteX1" fmla="*/ 1257174 w 1274258"/>
                <a:gd name="connsiteY1" fmla="*/ 640365 h 2447730"/>
                <a:gd name="connsiteX2" fmla="*/ 1087186 w 1274258"/>
                <a:gd name="connsiteY2" fmla="*/ 1425225 h 2447730"/>
                <a:gd name="connsiteX3" fmla="*/ 698566 w 1274258"/>
                <a:gd name="connsiteY3" fmla="*/ 1973865 h 2447730"/>
                <a:gd name="connsiteX4" fmla="*/ 157546 w 1274258"/>
                <a:gd name="connsiteY4" fmla="*/ 2370105 h 2447730"/>
                <a:gd name="connsiteX5" fmla="*/ 0 w 1274258"/>
                <a:gd name="connsiteY5" fmla="*/ 2447730 h 2447730"/>
                <a:gd name="connsiteX0" fmla="*/ 1265535 w 1276902"/>
                <a:gd name="connsiteY0" fmla="*/ 0 h 2447730"/>
                <a:gd name="connsiteX1" fmla="*/ 1257174 w 1276902"/>
                <a:gd name="connsiteY1" fmla="*/ 640365 h 2447730"/>
                <a:gd name="connsiteX2" fmla="*/ 1087186 w 1276902"/>
                <a:gd name="connsiteY2" fmla="*/ 1425225 h 2447730"/>
                <a:gd name="connsiteX3" fmla="*/ 698566 w 1276902"/>
                <a:gd name="connsiteY3" fmla="*/ 1973865 h 2447730"/>
                <a:gd name="connsiteX4" fmla="*/ 157546 w 1276902"/>
                <a:gd name="connsiteY4" fmla="*/ 2370105 h 2447730"/>
                <a:gd name="connsiteX5" fmla="*/ 0 w 1276902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72969"/>
                <a:gd name="connsiteY0" fmla="*/ 0 h 2447730"/>
                <a:gd name="connsiteX1" fmla="*/ 1257174 w 1272969"/>
                <a:gd name="connsiteY1" fmla="*/ 640365 h 2447730"/>
                <a:gd name="connsiteX2" fmla="*/ 1087186 w 1272969"/>
                <a:gd name="connsiteY2" fmla="*/ 1425225 h 2447730"/>
                <a:gd name="connsiteX3" fmla="*/ 698566 w 1272969"/>
                <a:gd name="connsiteY3" fmla="*/ 1973865 h 2447730"/>
                <a:gd name="connsiteX4" fmla="*/ 157546 w 1272969"/>
                <a:gd name="connsiteY4" fmla="*/ 2370105 h 2447730"/>
                <a:gd name="connsiteX5" fmla="*/ 0 w 1272969"/>
                <a:gd name="connsiteY5" fmla="*/ 2447730 h 2447730"/>
                <a:gd name="connsiteX0" fmla="*/ 1265535 w 1281415"/>
                <a:gd name="connsiteY0" fmla="*/ 0 h 2447730"/>
                <a:gd name="connsiteX1" fmla="*/ 1269777 w 1281415"/>
                <a:gd name="connsiteY1" fmla="*/ 473471 h 2447730"/>
                <a:gd name="connsiteX2" fmla="*/ 1087186 w 1281415"/>
                <a:gd name="connsiteY2" fmla="*/ 1425225 h 2447730"/>
                <a:gd name="connsiteX3" fmla="*/ 698566 w 1281415"/>
                <a:gd name="connsiteY3" fmla="*/ 1973865 h 2447730"/>
                <a:gd name="connsiteX4" fmla="*/ 157546 w 1281415"/>
                <a:gd name="connsiteY4" fmla="*/ 2370105 h 2447730"/>
                <a:gd name="connsiteX5" fmla="*/ 0 w 1281415"/>
                <a:gd name="connsiteY5" fmla="*/ 2447730 h 2447730"/>
                <a:gd name="connsiteX0" fmla="*/ 1265535 w 1278616"/>
                <a:gd name="connsiteY0" fmla="*/ 0 h 2447730"/>
                <a:gd name="connsiteX1" fmla="*/ 1269777 w 1278616"/>
                <a:gd name="connsiteY1" fmla="*/ 473471 h 2447730"/>
                <a:gd name="connsiteX2" fmla="*/ 1087186 w 1278616"/>
                <a:gd name="connsiteY2" fmla="*/ 1425225 h 2447730"/>
                <a:gd name="connsiteX3" fmla="*/ 698566 w 1278616"/>
                <a:gd name="connsiteY3" fmla="*/ 1973865 h 2447730"/>
                <a:gd name="connsiteX4" fmla="*/ 157546 w 1278616"/>
                <a:gd name="connsiteY4" fmla="*/ 2370105 h 2447730"/>
                <a:gd name="connsiteX5" fmla="*/ 0 w 1278616"/>
                <a:gd name="connsiteY5" fmla="*/ 2447730 h 2447730"/>
                <a:gd name="connsiteX0" fmla="*/ 1265535 w 1274421"/>
                <a:gd name="connsiteY0" fmla="*/ 0 h 2447730"/>
                <a:gd name="connsiteX1" fmla="*/ 1269777 w 1274421"/>
                <a:gd name="connsiteY1" fmla="*/ 473471 h 2447730"/>
                <a:gd name="connsiteX2" fmla="*/ 1087186 w 1274421"/>
                <a:gd name="connsiteY2" fmla="*/ 1425225 h 2447730"/>
                <a:gd name="connsiteX3" fmla="*/ 698566 w 1274421"/>
                <a:gd name="connsiteY3" fmla="*/ 1973865 h 2447730"/>
                <a:gd name="connsiteX4" fmla="*/ 157546 w 1274421"/>
                <a:gd name="connsiteY4" fmla="*/ 2370105 h 2447730"/>
                <a:gd name="connsiteX5" fmla="*/ 0 w 1274421"/>
                <a:gd name="connsiteY5" fmla="*/ 2447730 h 2447730"/>
                <a:gd name="connsiteX0" fmla="*/ 1265535 w 1265536"/>
                <a:gd name="connsiteY0" fmla="*/ 0 h 2447730"/>
                <a:gd name="connsiteX1" fmla="*/ 1087186 w 1265536"/>
                <a:gd name="connsiteY1" fmla="*/ 1425225 h 2447730"/>
                <a:gd name="connsiteX2" fmla="*/ 698566 w 1265536"/>
                <a:gd name="connsiteY2" fmla="*/ 1973865 h 2447730"/>
                <a:gd name="connsiteX3" fmla="*/ 157546 w 1265536"/>
                <a:gd name="connsiteY3" fmla="*/ 2370105 h 2447730"/>
                <a:gd name="connsiteX4" fmla="*/ 0 w 1265536"/>
                <a:gd name="connsiteY4" fmla="*/ 2447730 h 24477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1087186 w 1530214"/>
                <a:gd name="connsiteY1" fmla="*/ 1487325 h 2509830"/>
                <a:gd name="connsiteX2" fmla="*/ 698566 w 1530214"/>
                <a:gd name="connsiteY2" fmla="*/ 2035965 h 2509830"/>
                <a:gd name="connsiteX3" fmla="*/ 157546 w 1530214"/>
                <a:gd name="connsiteY3" fmla="*/ 2432205 h 2509830"/>
                <a:gd name="connsiteX4" fmla="*/ 0 w 1530214"/>
                <a:gd name="connsiteY4" fmla="*/ 2509830 h 2509830"/>
                <a:gd name="connsiteX0" fmla="*/ 1530214 w 1530214"/>
                <a:gd name="connsiteY0" fmla="*/ 0 h 2509830"/>
                <a:gd name="connsiteX1" fmla="*/ 698566 w 1530214"/>
                <a:gd name="connsiteY1" fmla="*/ 2035965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9830"/>
                <a:gd name="connsiteX1" fmla="*/ 774188 w 1530214"/>
                <a:gd name="connsiteY1" fmla="*/ 1942816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9830"/>
                <a:gd name="connsiteX1" fmla="*/ 774188 w 1530214"/>
                <a:gd name="connsiteY1" fmla="*/ 1942816 h 2509830"/>
                <a:gd name="connsiteX2" fmla="*/ 157546 w 1530214"/>
                <a:gd name="connsiteY2" fmla="*/ 2432205 h 2509830"/>
                <a:gd name="connsiteX3" fmla="*/ 0 w 1530214"/>
                <a:gd name="connsiteY3" fmla="*/ 2509830 h 2509830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157546 w 1530214"/>
                <a:gd name="connsiteY2" fmla="*/ 2424442 h 2502067"/>
                <a:gd name="connsiteX3" fmla="*/ 0 w 1530214"/>
                <a:gd name="connsiteY3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30214 w 1530214"/>
                <a:gd name="connsiteY0" fmla="*/ 0 h 2502067"/>
                <a:gd name="connsiteX1" fmla="*/ 774188 w 1530214"/>
                <a:gd name="connsiteY1" fmla="*/ 1935053 h 2502067"/>
                <a:gd name="connsiteX2" fmla="*/ 0 w 1530214"/>
                <a:gd name="connsiteY2" fmla="*/ 2502067 h 2502067"/>
                <a:gd name="connsiteX0" fmla="*/ 1571176 w 1571176"/>
                <a:gd name="connsiteY0" fmla="*/ 0 h 2602978"/>
                <a:gd name="connsiteX1" fmla="*/ 815150 w 1571176"/>
                <a:gd name="connsiteY1" fmla="*/ 193505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71176 w 1571176"/>
                <a:gd name="connsiteY0" fmla="*/ 0 h 2602978"/>
                <a:gd name="connsiteX1" fmla="*/ 846659 w 1571176"/>
                <a:gd name="connsiteY1" fmla="*/ 1907883 h 2602978"/>
                <a:gd name="connsiteX2" fmla="*/ 0 w 1571176"/>
                <a:gd name="connsiteY2" fmla="*/ 2602978 h 2602978"/>
                <a:gd name="connsiteX0" fmla="*/ 1564875 w 1564875"/>
                <a:gd name="connsiteY0" fmla="*/ 0 h 2556403"/>
                <a:gd name="connsiteX1" fmla="*/ 846659 w 1564875"/>
                <a:gd name="connsiteY1" fmla="*/ 1861308 h 2556403"/>
                <a:gd name="connsiteX2" fmla="*/ 0 w 1564875"/>
                <a:gd name="connsiteY2" fmla="*/ 2556403 h 2556403"/>
                <a:gd name="connsiteX0" fmla="*/ 1564875 w 1564875"/>
                <a:gd name="connsiteY0" fmla="*/ 0 h 2556403"/>
                <a:gd name="connsiteX1" fmla="*/ 843509 w 1564875"/>
                <a:gd name="connsiteY1" fmla="*/ 1861308 h 2556403"/>
                <a:gd name="connsiteX2" fmla="*/ 0 w 1564875"/>
                <a:gd name="connsiteY2" fmla="*/ 2556403 h 255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4875" h="2556403">
                  <a:moveTo>
                    <a:pt x="1564875" y="0"/>
                  </a:moveTo>
                  <a:cubicBezTo>
                    <a:pt x="1290785" y="1270271"/>
                    <a:pt x="871678" y="1840183"/>
                    <a:pt x="843509" y="1861308"/>
                  </a:cubicBezTo>
                  <a:cubicBezTo>
                    <a:pt x="582171" y="2235625"/>
                    <a:pt x="16345" y="2554713"/>
                    <a:pt x="0" y="2556403"/>
                  </a:cubicBezTo>
                </a:path>
              </a:pathLst>
            </a:custGeom>
            <a:noFill/>
            <a:ln>
              <a:solidFill>
                <a:srgbClr val="FFC6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Freeform 6"/>
            <p:cNvSpPr/>
            <p:nvPr/>
          </p:nvSpPr>
          <p:spPr>
            <a:xfrm rot="10800000" flipH="1">
              <a:off x="8655734" y="3163127"/>
              <a:ext cx="1247662" cy="1801001"/>
            </a:xfrm>
            <a:custGeom>
              <a:avLst/>
              <a:gdLst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4466 w 1315835"/>
                <a:gd name="connsiteY0" fmla="*/ 0 h 2926080"/>
                <a:gd name="connsiteX1" fmla="*/ 1311146 w 1315835"/>
                <a:gd name="connsiteY1" fmla="*/ 502920 h 2926080"/>
                <a:gd name="connsiteX2" fmla="*/ 1067306 w 1315835"/>
                <a:gd name="connsiteY2" fmla="*/ 1226820 h 2926080"/>
                <a:gd name="connsiteX3" fmla="*/ 351026 w 1315835"/>
                <a:gd name="connsiteY3" fmla="*/ 1965960 h 2926080"/>
                <a:gd name="connsiteX4" fmla="*/ 91946 w 1315835"/>
                <a:gd name="connsiteY4" fmla="*/ 2331720 h 2926080"/>
                <a:gd name="connsiteX5" fmla="*/ 506 w 1315835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5329"/>
                <a:gd name="connsiteY0" fmla="*/ 0 h 2926080"/>
                <a:gd name="connsiteX1" fmla="*/ 1310640 w 1315329"/>
                <a:gd name="connsiteY1" fmla="*/ 502920 h 2926080"/>
                <a:gd name="connsiteX2" fmla="*/ 1066800 w 1315329"/>
                <a:gd name="connsiteY2" fmla="*/ 1226820 h 2926080"/>
                <a:gd name="connsiteX3" fmla="*/ 350520 w 1315329"/>
                <a:gd name="connsiteY3" fmla="*/ 1965960 h 2926080"/>
                <a:gd name="connsiteX4" fmla="*/ 91440 w 1315329"/>
                <a:gd name="connsiteY4" fmla="*/ 2331720 h 2926080"/>
                <a:gd name="connsiteX5" fmla="*/ 0 w 1315329"/>
                <a:gd name="connsiteY5" fmla="*/ 2926080 h 2926080"/>
                <a:gd name="connsiteX0" fmla="*/ 1203960 w 1311932"/>
                <a:gd name="connsiteY0" fmla="*/ 0 h 2926080"/>
                <a:gd name="connsiteX1" fmla="*/ 1310640 w 1311932"/>
                <a:gd name="connsiteY1" fmla="*/ 502920 h 2926080"/>
                <a:gd name="connsiteX2" fmla="*/ 1066800 w 1311932"/>
                <a:gd name="connsiteY2" fmla="*/ 1226820 h 2926080"/>
                <a:gd name="connsiteX3" fmla="*/ 350520 w 1311932"/>
                <a:gd name="connsiteY3" fmla="*/ 1965960 h 2926080"/>
                <a:gd name="connsiteX4" fmla="*/ 91440 w 1311932"/>
                <a:gd name="connsiteY4" fmla="*/ 2331720 h 2926080"/>
                <a:gd name="connsiteX5" fmla="*/ 0 w 1311932"/>
                <a:gd name="connsiteY5" fmla="*/ 2926080 h 2926080"/>
                <a:gd name="connsiteX0" fmla="*/ 1292186 w 1400158"/>
                <a:gd name="connsiteY0" fmla="*/ 0 h 2918317"/>
                <a:gd name="connsiteX1" fmla="*/ 1398866 w 1400158"/>
                <a:gd name="connsiteY1" fmla="*/ 502920 h 2918317"/>
                <a:gd name="connsiteX2" fmla="*/ 1155026 w 1400158"/>
                <a:gd name="connsiteY2" fmla="*/ 1226820 h 2918317"/>
                <a:gd name="connsiteX3" fmla="*/ 438746 w 1400158"/>
                <a:gd name="connsiteY3" fmla="*/ 1965960 h 2918317"/>
                <a:gd name="connsiteX4" fmla="*/ 179666 w 1400158"/>
                <a:gd name="connsiteY4" fmla="*/ 2331720 h 2918317"/>
                <a:gd name="connsiteX5" fmla="*/ 0 w 1400158"/>
                <a:gd name="connsiteY5" fmla="*/ 2918317 h 2918317"/>
                <a:gd name="connsiteX0" fmla="*/ 1292186 w 1400158"/>
                <a:gd name="connsiteY0" fmla="*/ 0 h 2918317"/>
                <a:gd name="connsiteX1" fmla="*/ 1398866 w 1400158"/>
                <a:gd name="connsiteY1" fmla="*/ 502920 h 2918317"/>
                <a:gd name="connsiteX2" fmla="*/ 1155026 w 1400158"/>
                <a:gd name="connsiteY2" fmla="*/ 1226820 h 2918317"/>
                <a:gd name="connsiteX3" fmla="*/ 438746 w 1400158"/>
                <a:gd name="connsiteY3" fmla="*/ 1965960 h 2918317"/>
                <a:gd name="connsiteX4" fmla="*/ 0 w 1400158"/>
                <a:gd name="connsiteY4" fmla="*/ 2918317 h 2918317"/>
                <a:gd name="connsiteX0" fmla="*/ 1398866 w 1398867"/>
                <a:gd name="connsiteY0" fmla="*/ 1 h 2415398"/>
                <a:gd name="connsiteX1" fmla="*/ 1155026 w 1398867"/>
                <a:gd name="connsiteY1" fmla="*/ 723901 h 2415398"/>
                <a:gd name="connsiteX2" fmla="*/ 438746 w 1398867"/>
                <a:gd name="connsiteY2" fmla="*/ 1463041 h 2415398"/>
                <a:gd name="connsiteX3" fmla="*/ 0 w 1398867"/>
                <a:gd name="connsiteY3" fmla="*/ 2415398 h 2415398"/>
                <a:gd name="connsiteX0" fmla="*/ 1650940 w 1650940"/>
                <a:gd name="connsiteY0" fmla="*/ 0 h 2935484"/>
                <a:gd name="connsiteX1" fmla="*/ 1155026 w 1650940"/>
                <a:gd name="connsiteY1" fmla="*/ 1243987 h 2935484"/>
                <a:gd name="connsiteX2" fmla="*/ 438746 w 1650940"/>
                <a:gd name="connsiteY2" fmla="*/ 1983127 h 2935484"/>
                <a:gd name="connsiteX3" fmla="*/ 0 w 1650940"/>
                <a:gd name="connsiteY3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38746 w 1650940"/>
                <a:gd name="connsiteY1" fmla="*/ 1983127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95464 w 1650940"/>
                <a:gd name="connsiteY1" fmla="*/ 1905503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501765 w 1650940"/>
                <a:gd name="connsiteY1" fmla="*/ 1878334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70255 w 1650940"/>
                <a:gd name="connsiteY1" fmla="*/ 1913265 h 2935484"/>
                <a:gd name="connsiteX2" fmla="*/ 0 w 1650940"/>
                <a:gd name="connsiteY2" fmla="*/ 2935484 h 2935484"/>
                <a:gd name="connsiteX0" fmla="*/ 1650940 w 1650940"/>
                <a:gd name="connsiteY0" fmla="*/ 0 h 2935484"/>
                <a:gd name="connsiteX1" fmla="*/ 463952 w 1650940"/>
                <a:gd name="connsiteY1" fmla="*/ 1955957 h 2935484"/>
                <a:gd name="connsiteX2" fmla="*/ 0 w 1650940"/>
                <a:gd name="connsiteY2" fmla="*/ 2935484 h 293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0940" h="2935484">
                  <a:moveTo>
                    <a:pt x="1650940" y="0"/>
                  </a:moveTo>
                  <a:cubicBezTo>
                    <a:pt x="1196740" y="1298075"/>
                    <a:pt x="568959" y="1726753"/>
                    <a:pt x="463952" y="1955957"/>
                  </a:cubicBezTo>
                  <a:cubicBezTo>
                    <a:pt x="416391" y="2016640"/>
                    <a:pt x="91406" y="2737076"/>
                    <a:pt x="0" y="2935484"/>
                  </a:cubicBezTo>
                </a:path>
              </a:pathLst>
            </a:custGeom>
            <a:noFill/>
            <a:ln>
              <a:solidFill>
                <a:srgbClr val="73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8336326" y="4953597"/>
              <a:ext cx="2074499" cy="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flipH="1">
              <a:off x="8600193" y="5093173"/>
              <a:ext cx="1148071" cy="307777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en-US" sz="1400" dirty="0">
                  <a:latin typeface="DINPro" panose="020B0504020101020102" pitchFamily="34" charset="0"/>
                </a:rPr>
                <a:t>Frequency, </a:t>
              </a:r>
              <a:r>
                <a:rPr lang="en-US" sz="1400" i="1" dirty="0">
                  <a:latin typeface="DINPro" panose="020B0504020101020102" pitchFamily="34" charset="0"/>
                </a:rPr>
                <a:t>f</a:t>
              </a:r>
              <a:endParaRPr lang="de-DE" sz="1400" dirty="0">
                <a:latin typeface="DINPro" panose="020B0504020101020102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rot="10800000" flipH="1">
              <a:off x="8336326" y="1676997"/>
              <a:ext cx="0" cy="3268980"/>
            </a:xfrm>
            <a:prstGeom prst="straightConnector1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8007" y="4606244"/>
              <a:ext cx="329143" cy="22902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1949" y="4623850"/>
              <a:ext cx="329143" cy="229029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817027" y="2086423"/>
            <a:ext cx="1130502" cy="276999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defTabSz="914400"/>
            <a:r>
              <a:rPr lang="de-DE" sz="1200" dirty="0">
                <a:latin typeface="DINPro" panose="020B0504020101020102" pitchFamily="34" charset="0"/>
              </a:rPr>
              <a:t>Population, </a:t>
            </a:r>
            <a:r>
              <a:rPr lang="de-DE" sz="1200" i="1" dirty="0">
                <a:latin typeface="DINPro" panose="020B0504020101020102" pitchFamily="34" charset="0"/>
              </a:rPr>
              <a:t>p</a:t>
            </a:r>
            <a:r>
              <a:rPr lang="de-DE" sz="1200" i="1" baseline="-25000" dirty="0">
                <a:latin typeface="DINPro" panose="020B0504020101020102" pitchFamily="34" charset="0"/>
              </a:rPr>
              <a:t>e</a:t>
            </a:r>
            <a:endParaRPr lang="de-DE" sz="1200" i="1" dirty="0">
              <a:latin typeface="DINPro" panose="020B0504020101020102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305004" y="4323096"/>
            <a:ext cx="1350730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26558" y="5100940"/>
            <a:ext cx="2028226" cy="0"/>
          </a:xfrm>
          <a:prstGeom prst="line">
            <a:avLst/>
          </a:prstGeom>
          <a:ln w="12700" cap="sq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400" y="4182602"/>
            <a:ext cx="593854" cy="17377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883783" y="4591625"/>
            <a:ext cx="2011809" cy="169319"/>
            <a:chOff x="7883782" y="3700242"/>
            <a:chExt cx="2011809" cy="169319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7883782" y="3813318"/>
              <a:ext cx="1127760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2197" y="3700242"/>
              <a:ext cx="593394" cy="169319"/>
            </a:xfrm>
            <a:prstGeom prst="rect">
              <a:avLst/>
            </a:prstGeom>
          </p:spPr>
        </p:pic>
      </p:grp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797" y="5000290"/>
            <a:ext cx="594313" cy="1740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41830" y="4535423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68495" y="4931663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68495" y="4153819"/>
            <a:ext cx="326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DINPro" panose="020B0504020101020102" pitchFamily="34" charset="0"/>
              </a:rPr>
              <a:t>3</a:t>
            </a:r>
          </a:p>
        </p:txBody>
      </p:sp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092" y="4572809"/>
            <a:ext cx="563327" cy="20694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700" y="4983864"/>
            <a:ext cx="563718" cy="2083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736" y="4200002"/>
            <a:ext cx="563718" cy="20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829386" y="2086422"/>
            <a:ext cx="5244033" cy="4231348"/>
            <a:chOff x="5829385" y="1195040"/>
            <a:chExt cx="5244033" cy="42313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10"/>
            <a:srcRect r="59513"/>
            <a:stretch/>
          </p:blipFill>
          <p:spPr>
            <a:xfrm>
              <a:off x="5829385" y="1437041"/>
              <a:ext cx="2392595" cy="3989347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8336326" y="1676997"/>
              <a:ext cx="2151410" cy="3723953"/>
              <a:chOff x="8336326" y="1676997"/>
              <a:chExt cx="2151410" cy="3723953"/>
            </a:xfrm>
          </p:grpSpPr>
          <p:sp>
            <p:nvSpPr>
              <p:cNvPr id="6" name="Freeform 5"/>
              <p:cNvSpPr/>
              <p:nvPr/>
            </p:nvSpPr>
            <p:spPr>
              <a:xfrm rot="10800000" flipH="1">
                <a:off x="8365079" y="3391836"/>
                <a:ext cx="1182618" cy="1568425"/>
              </a:xfrm>
              <a:custGeom>
                <a:avLst/>
                <a:gdLst>
                  <a:gd name="connsiteX0" fmla="*/ 1013460 w 1086698"/>
                  <a:gd name="connsiteY0" fmla="*/ 0 h 2354580"/>
                  <a:gd name="connsiteX1" fmla="*/ 1074420 w 1086698"/>
                  <a:gd name="connsiteY1" fmla="*/ 624840 h 2354580"/>
                  <a:gd name="connsiteX2" fmla="*/ 800100 w 1086698"/>
                  <a:gd name="connsiteY2" fmla="*/ 1577340 h 2354580"/>
                  <a:gd name="connsiteX3" fmla="*/ 541020 w 1086698"/>
                  <a:gd name="connsiteY3" fmla="*/ 1958340 h 2354580"/>
                  <a:gd name="connsiteX4" fmla="*/ 0 w 1086698"/>
                  <a:gd name="connsiteY4" fmla="*/ 2354580 h 2354580"/>
                  <a:gd name="connsiteX5" fmla="*/ 0 w 1086698"/>
                  <a:gd name="connsiteY5" fmla="*/ 2354580 h 2354580"/>
                  <a:gd name="connsiteX6" fmla="*/ 0 w 1086698"/>
                  <a:gd name="connsiteY6" fmla="*/ 2346960 h 2354580"/>
                  <a:gd name="connsiteX0" fmla="*/ 1013460 w 1083558"/>
                  <a:gd name="connsiteY0" fmla="*/ 0 h 2354580"/>
                  <a:gd name="connsiteX1" fmla="*/ 1074420 w 1083558"/>
                  <a:gd name="connsiteY1" fmla="*/ 624840 h 2354580"/>
                  <a:gd name="connsiteX2" fmla="*/ 800100 w 1083558"/>
                  <a:gd name="connsiteY2" fmla="*/ 1577340 h 2354580"/>
                  <a:gd name="connsiteX3" fmla="*/ 541020 w 1083558"/>
                  <a:gd name="connsiteY3" fmla="*/ 1958340 h 2354580"/>
                  <a:gd name="connsiteX4" fmla="*/ 0 w 1083558"/>
                  <a:gd name="connsiteY4" fmla="*/ 2354580 h 2354580"/>
                  <a:gd name="connsiteX5" fmla="*/ 0 w 1083558"/>
                  <a:gd name="connsiteY5" fmla="*/ 2354580 h 2354580"/>
                  <a:gd name="connsiteX6" fmla="*/ 0 w 1083558"/>
                  <a:gd name="connsiteY6" fmla="*/ 2346960 h 2354580"/>
                  <a:gd name="connsiteX0" fmla="*/ 1013460 w 1083558"/>
                  <a:gd name="connsiteY0" fmla="*/ 0 h 2354580"/>
                  <a:gd name="connsiteX1" fmla="*/ 1074420 w 1083558"/>
                  <a:gd name="connsiteY1" fmla="*/ 624840 h 2354580"/>
                  <a:gd name="connsiteX2" fmla="*/ 800100 w 1083558"/>
                  <a:gd name="connsiteY2" fmla="*/ 1577340 h 2354580"/>
                  <a:gd name="connsiteX3" fmla="*/ 541020 w 1083558"/>
                  <a:gd name="connsiteY3" fmla="*/ 1958340 h 2354580"/>
                  <a:gd name="connsiteX4" fmla="*/ 0 w 1083558"/>
                  <a:gd name="connsiteY4" fmla="*/ 2354580 h 2354580"/>
                  <a:gd name="connsiteX5" fmla="*/ 0 w 1083558"/>
                  <a:gd name="connsiteY5" fmla="*/ 2354580 h 2354580"/>
                  <a:gd name="connsiteX6" fmla="*/ 0 w 1083558"/>
                  <a:gd name="connsiteY6" fmla="*/ 2346960 h 2354580"/>
                  <a:gd name="connsiteX0" fmla="*/ 1013460 w 1084076"/>
                  <a:gd name="connsiteY0" fmla="*/ 0 h 2354580"/>
                  <a:gd name="connsiteX1" fmla="*/ 1074420 w 1084076"/>
                  <a:gd name="connsiteY1" fmla="*/ 624840 h 2354580"/>
                  <a:gd name="connsiteX2" fmla="*/ 838200 w 1084076"/>
                  <a:gd name="connsiteY2" fmla="*/ 1577340 h 2354580"/>
                  <a:gd name="connsiteX3" fmla="*/ 541020 w 1084076"/>
                  <a:gd name="connsiteY3" fmla="*/ 1958340 h 2354580"/>
                  <a:gd name="connsiteX4" fmla="*/ 0 w 1084076"/>
                  <a:gd name="connsiteY4" fmla="*/ 2354580 h 2354580"/>
                  <a:gd name="connsiteX5" fmla="*/ 0 w 1084076"/>
                  <a:gd name="connsiteY5" fmla="*/ 2354580 h 2354580"/>
                  <a:gd name="connsiteX6" fmla="*/ 0 w 1084076"/>
                  <a:gd name="connsiteY6" fmla="*/ 2346960 h 2354580"/>
                  <a:gd name="connsiteX0" fmla="*/ 1013460 w 1084076"/>
                  <a:gd name="connsiteY0" fmla="*/ 0 h 2354580"/>
                  <a:gd name="connsiteX1" fmla="*/ 1074420 w 1084076"/>
                  <a:gd name="connsiteY1" fmla="*/ 624840 h 2354580"/>
                  <a:gd name="connsiteX2" fmla="*/ 838200 w 1084076"/>
                  <a:gd name="connsiteY2" fmla="*/ 1577340 h 2354580"/>
                  <a:gd name="connsiteX3" fmla="*/ 541020 w 1084076"/>
                  <a:gd name="connsiteY3" fmla="*/ 1958340 h 2354580"/>
                  <a:gd name="connsiteX4" fmla="*/ 0 w 1084076"/>
                  <a:gd name="connsiteY4" fmla="*/ 2354580 h 2354580"/>
                  <a:gd name="connsiteX5" fmla="*/ 0 w 1084076"/>
                  <a:gd name="connsiteY5" fmla="*/ 2354580 h 2354580"/>
                  <a:gd name="connsiteX6" fmla="*/ 0 w 1084076"/>
                  <a:gd name="connsiteY6" fmla="*/ 2346960 h 2354580"/>
                  <a:gd name="connsiteX0" fmla="*/ 1013460 w 1078124"/>
                  <a:gd name="connsiteY0" fmla="*/ 0 h 2354580"/>
                  <a:gd name="connsiteX1" fmla="*/ 1074420 w 1078124"/>
                  <a:gd name="connsiteY1" fmla="*/ 624840 h 2354580"/>
                  <a:gd name="connsiteX2" fmla="*/ 929640 w 1078124"/>
                  <a:gd name="connsiteY2" fmla="*/ 1409700 h 2354580"/>
                  <a:gd name="connsiteX3" fmla="*/ 541020 w 1078124"/>
                  <a:gd name="connsiteY3" fmla="*/ 1958340 h 2354580"/>
                  <a:gd name="connsiteX4" fmla="*/ 0 w 1078124"/>
                  <a:gd name="connsiteY4" fmla="*/ 2354580 h 2354580"/>
                  <a:gd name="connsiteX5" fmla="*/ 0 w 1078124"/>
                  <a:gd name="connsiteY5" fmla="*/ 2354580 h 2354580"/>
                  <a:gd name="connsiteX6" fmla="*/ 0 w 1078124"/>
                  <a:gd name="connsiteY6" fmla="*/ 2346960 h 2354580"/>
                  <a:gd name="connsiteX0" fmla="*/ 1013460 w 1078124"/>
                  <a:gd name="connsiteY0" fmla="*/ 0 h 2354580"/>
                  <a:gd name="connsiteX1" fmla="*/ 1074420 w 1078124"/>
                  <a:gd name="connsiteY1" fmla="*/ 624840 h 2354580"/>
                  <a:gd name="connsiteX2" fmla="*/ 929640 w 1078124"/>
                  <a:gd name="connsiteY2" fmla="*/ 1409700 h 2354580"/>
                  <a:gd name="connsiteX3" fmla="*/ 541020 w 1078124"/>
                  <a:gd name="connsiteY3" fmla="*/ 1958340 h 2354580"/>
                  <a:gd name="connsiteX4" fmla="*/ 0 w 1078124"/>
                  <a:gd name="connsiteY4" fmla="*/ 2354580 h 2354580"/>
                  <a:gd name="connsiteX5" fmla="*/ 0 w 1078124"/>
                  <a:gd name="connsiteY5" fmla="*/ 2354580 h 2354580"/>
                  <a:gd name="connsiteX6" fmla="*/ 0 w 1078124"/>
                  <a:gd name="connsiteY6" fmla="*/ 2346960 h 2354580"/>
                  <a:gd name="connsiteX0" fmla="*/ 1013460 w 1078124"/>
                  <a:gd name="connsiteY0" fmla="*/ 0 h 2354580"/>
                  <a:gd name="connsiteX1" fmla="*/ 1074420 w 1078124"/>
                  <a:gd name="connsiteY1" fmla="*/ 624840 h 2354580"/>
                  <a:gd name="connsiteX2" fmla="*/ 929640 w 1078124"/>
                  <a:gd name="connsiteY2" fmla="*/ 1409700 h 2354580"/>
                  <a:gd name="connsiteX3" fmla="*/ 541020 w 1078124"/>
                  <a:gd name="connsiteY3" fmla="*/ 1958340 h 2354580"/>
                  <a:gd name="connsiteX4" fmla="*/ 0 w 1078124"/>
                  <a:gd name="connsiteY4" fmla="*/ 2354580 h 2354580"/>
                  <a:gd name="connsiteX5" fmla="*/ 0 w 1078124"/>
                  <a:gd name="connsiteY5" fmla="*/ 2354580 h 2354580"/>
                  <a:gd name="connsiteX6" fmla="*/ 0 w 1078124"/>
                  <a:gd name="connsiteY6" fmla="*/ 2346960 h 2354580"/>
                  <a:gd name="connsiteX0" fmla="*/ 1013460 w 1101941"/>
                  <a:gd name="connsiteY0" fmla="*/ 0 h 2354580"/>
                  <a:gd name="connsiteX1" fmla="*/ 1099628 w 1101941"/>
                  <a:gd name="connsiteY1" fmla="*/ 624840 h 2354580"/>
                  <a:gd name="connsiteX2" fmla="*/ 929640 w 1101941"/>
                  <a:gd name="connsiteY2" fmla="*/ 1409700 h 2354580"/>
                  <a:gd name="connsiteX3" fmla="*/ 541020 w 1101941"/>
                  <a:gd name="connsiteY3" fmla="*/ 1958340 h 2354580"/>
                  <a:gd name="connsiteX4" fmla="*/ 0 w 1101941"/>
                  <a:gd name="connsiteY4" fmla="*/ 2354580 h 2354580"/>
                  <a:gd name="connsiteX5" fmla="*/ 0 w 1101941"/>
                  <a:gd name="connsiteY5" fmla="*/ 2354580 h 2354580"/>
                  <a:gd name="connsiteX6" fmla="*/ 0 w 1101941"/>
                  <a:gd name="connsiteY6" fmla="*/ 2346960 h 2354580"/>
                  <a:gd name="connsiteX0" fmla="*/ 1517610 w 1606091"/>
                  <a:gd name="connsiteY0" fmla="*/ 0 h 2354580"/>
                  <a:gd name="connsiteX1" fmla="*/ 1603778 w 1606091"/>
                  <a:gd name="connsiteY1" fmla="*/ 624840 h 2354580"/>
                  <a:gd name="connsiteX2" fmla="*/ 1433790 w 1606091"/>
                  <a:gd name="connsiteY2" fmla="*/ 1409700 h 2354580"/>
                  <a:gd name="connsiteX3" fmla="*/ 1045170 w 1606091"/>
                  <a:gd name="connsiteY3" fmla="*/ 1958340 h 2354580"/>
                  <a:gd name="connsiteX4" fmla="*/ 504150 w 1606091"/>
                  <a:gd name="connsiteY4" fmla="*/ 2354580 h 2354580"/>
                  <a:gd name="connsiteX5" fmla="*/ 504150 w 1606091"/>
                  <a:gd name="connsiteY5" fmla="*/ 2354580 h 2354580"/>
                  <a:gd name="connsiteX6" fmla="*/ 0 w 1606091"/>
                  <a:gd name="connsiteY6" fmla="*/ 2261574 h 2354580"/>
                  <a:gd name="connsiteX0" fmla="*/ 1013460 w 1101941"/>
                  <a:gd name="connsiteY0" fmla="*/ 0 h 2354580"/>
                  <a:gd name="connsiteX1" fmla="*/ 1099628 w 1101941"/>
                  <a:gd name="connsiteY1" fmla="*/ 624840 h 2354580"/>
                  <a:gd name="connsiteX2" fmla="*/ 929640 w 1101941"/>
                  <a:gd name="connsiteY2" fmla="*/ 1409700 h 2354580"/>
                  <a:gd name="connsiteX3" fmla="*/ 541020 w 1101941"/>
                  <a:gd name="connsiteY3" fmla="*/ 1958340 h 2354580"/>
                  <a:gd name="connsiteX4" fmla="*/ 0 w 1101941"/>
                  <a:gd name="connsiteY4" fmla="*/ 2354580 h 2354580"/>
                  <a:gd name="connsiteX5" fmla="*/ 0 w 1101941"/>
                  <a:gd name="connsiteY5" fmla="*/ 2354580 h 2354580"/>
                  <a:gd name="connsiteX0" fmla="*/ 1171006 w 1259487"/>
                  <a:gd name="connsiteY0" fmla="*/ 0 h 2432205"/>
                  <a:gd name="connsiteX1" fmla="*/ 1257174 w 1259487"/>
                  <a:gd name="connsiteY1" fmla="*/ 624840 h 2432205"/>
                  <a:gd name="connsiteX2" fmla="*/ 1087186 w 1259487"/>
                  <a:gd name="connsiteY2" fmla="*/ 1409700 h 2432205"/>
                  <a:gd name="connsiteX3" fmla="*/ 698566 w 1259487"/>
                  <a:gd name="connsiteY3" fmla="*/ 1958340 h 2432205"/>
                  <a:gd name="connsiteX4" fmla="*/ 157546 w 1259487"/>
                  <a:gd name="connsiteY4" fmla="*/ 2354580 h 2432205"/>
                  <a:gd name="connsiteX5" fmla="*/ 0 w 1259487"/>
                  <a:gd name="connsiteY5" fmla="*/ 2432205 h 2432205"/>
                  <a:gd name="connsiteX0" fmla="*/ 1171006 w 1261246"/>
                  <a:gd name="connsiteY0" fmla="*/ 0 h 2432205"/>
                  <a:gd name="connsiteX1" fmla="*/ 1257174 w 1261246"/>
                  <a:gd name="connsiteY1" fmla="*/ 624840 h 2432205"/>
                  <a:gd name="connsiteX2" fmla="*/ 1087186 w 1261246"/>
                  <a:gd name="connsiteY2" fmla="*/ 1409700 h 2432205"/>
                  <a:gd name="connsiteX3" fmla="*/ 698566 w 1261246"/>
                  <a:gd name="connsiteY3" fmla="*/ 1958340 h 2432205"/>
                  <a:gd name="connsiteX4" fmla="*/ 157546 w 1261246"/>
                  <a:gd name="connsiteY4" fmla="*/ 2354580 h 2432205"/>
                  <a:gd name="connsiteX5" fmla="*/ 0 w 1261246"/>
                  <a:gd name="connsiteY5" fmla="*/ 2432205 h 2432205"/>
                  <a:gd name="connsiteX0" fmla="*/ 1218270 w 1276204"/>
                  <a:gd name="connsiteY0" fmla="*/ 0 h 2443849"/>
                  <a:gd name="connsiteX1" fmla="*/ 1257174 w 1276204"/>
                  <a:gd name="connsiteY1" fmla="*/ 636484 h 2443849"/>
                  <a:gd name="connsiteX2" fmla="*/ 1087186 w 1276204"/>
                  <a:gd name="connsiteY2" fmla="*/ 1421344 h 2443849"/>
                  <a:gd name="connsiteX3" fmla="*/ 698566 w 1276204"/>
                  <a:gd name="connsiteY3" fmla="*/ 1969984 h 2443849"/>
                  <a:gd name="connsiteX4" fmla="*/ 157546 w 1276204"/>
                  <a:gd name="connsiteY4" fmla="*/ 2366224 h 2443849"/>
                  <a:gd name="connsiteX5" fmla="*/ 0 w 1276204"/>
                  <a:gd name="connsiteY5" fmla="*/ 2443849 h 2443849"/>
                  <a:gd name="connsiteX0" fmla="*/ 1218270 w 1262171"/>
                  <a:gd name="connsiteY0" fmla="*/ 0 h 2443849"/>
                  <a:gd name="connsiteX1" fmla="*/ 1257174 w 1262171"/>
                  <a:gd name="connsiteY1" fmla="*/ 636484 h 2443849"/>
                  <a:gd name="connsiteX2" fmla="*/ 1087186 w 1262171"/>
                  <a:gd name="connsiteY2" fmla="*/ 1421344 h 2443849"/>
                  <a:gd name="connsiteX3" fmla="*/ 698566 w 1262171"/>
                  <a:gd name="connsiteY3" fmla="*/ 1969984 h 2443849"/>
                  <a:gd name="connsiteX4" fmla="*/ 157546 w 1262171"/>
                  <a:gd name="connsiteY4" fmla="*/ 2366224 h 2443849"/>
                  <a:gd name="connsiteX5" fmla="*/ 0 w 1262171"/>
                  <a:gd name="connsiteY5" fmla="*/ 2443849 h 2443849"/>
                  <a:gd name="connsiteX0" fmla="*/ 1265535 w 1274257"/>
                  <a:gd name="connsiteY0" fmla="*/ 0 h 2447730"/>
                  <a:gd name="connsiteX1" fmla="*/ 1257174 w 1274257"/>
                  <a:gd name="connsiteY1" fmla="*/ 640365 h 2447730"/>
                  <a:gd name="connsiteX2" fmla="*/ 1087186 w 1274257"/>
                  <a:gd name="connsiteY2" fmla="*/ 1425225 h 2447730"/>
                  <a:gd name="connsiteX3" fmla="*/ 698566 w 1274257"/>
                  <a:gd name="connsiteY3" fmla="*/ 1973865 h 2447730"/>
                  <a:gd name="connsiteX4" fmla="*/ 157546 w 1274257"/>
                  <a:gd name="connsiteY4" fmla="*/ 2370105 h 2447730"/>
                  <a:gd name="connsiteX5" fmla="*/ 0 w 1274257"/>
                  <a:gd name="connsiteY5" fmla="*/ 2447730 h 2447730"/>
                  <a:gd name="connsiteX0" fmla="*/ 1265535 w 1274258"/>
                  <a:gd name="connsiteY0" fmla="*/ 0 h 2447730"/>
                  <a:gd name="connsiteX1" fmla="*/ 1257174 w 1274258"/>
                  <a:gd name="connsiteY1" fmla="*/ 640365 h 2447730"/>
                  <a:gd name="connsiteX2" fmla="*/ 1087186 w 1274258"/>
                  <a:gd name="connsiteY2" fmla="*/ 1425225 h 2447730"/>
                  <a:gd name="connsiteX3" fmla="*/ 698566 w 1274258"/>
                  <a:gd name="connsiteY3" fmla="*/ 1973865 h 2447730"/>
                  <a:gd name="connsiteX4" fmla="*/ 157546 w 1274258"/>
                  <a:gd name="connsiteY4" fmla="*/ 2370105 h 2447730"/>
                  <a:gd name="connsiteX5" fmla="*/ 0 w 1274258"/>
                  <a:gd name="connsiteY5" fmla="*/ 2447730 h 2447730"/>
                  <a:gd name="connsiteX0" fmla="*/ 1265535 w 1276902"/>
                  <a:gd name="connsiteY0" fmla="*/ 0 h 2447730"/>
                  <a:gd name="connsiteX1" fmla="*/ 1257174 w 1276902"/>
                  <a:gd name="connsiteY1" fmla="*/ 640365 h 2447730"/>
                  <a:gd name="connsiteX2" fmla="*/ 1087186 w 1276902"/>
                  <a:gd name="connsiteY2" fmla="*/ 1425225 h 2447730"/>
                  <a:gd name="connsiteX3" fmla="*/ 698566 w 1276902"/>
                  <a:gd name="connsiteY3" fmla="*/ 1973865 h 2447730"/>
                  <a:gd name="connsiteX4" fmla="*/ 157546 w 1276902"/>
                  <a:gd name="connsiteY4" fmla="*/ 2370105 h 2447730"/>
                  <a:gd name="connsiteX5" fmla="*/ 0 w 1276902"/>
                  <a:gd name="connsiteY5" fmla="*/ 2447730 h 2447730"/>
                  <a:gd name="connsiteX0" fmla="*/ 1265535 w 1272969"/>
                  <a:gd name="connsiteY0" fmla="*/ 0 h 2447730"/>
                  <a:gd name="connsiteX1" fmla="*/ 1257174 w 1272969"/>
                  <a:gd name="connsiteY1" fmla="*/ 640365 h 2447730"/>
                  <a:gd name="connsiteX2" fmla="*/ 1087186 w 1272969"/>
                  <a:gd name="connsiteY2" fmla="*/ 1425225 h 2447730"/>
                  <a:gd name="connsiteX3" fmla="*/ 698566 w 1272969"/>
                  <a:gd name="connsiteY3" fmla="*/ 1973865 h 2447730"/>
                  <a:gd name="connsiteX4" fmla="*/ 157546 w 1272969"/>
                  <a:gd name="connsiteY4" fmla="*/ 2370105 h 2447730"/>
                  <a:gd name="connsiteX5" fmla="*/ 0 w 1272969"/>
                  <a:gd name="connsiteY5" fmla="*/ 2447730 h 2447730"/>
                  <a:gd name="connsiteX0" fmla="*/ 1265535 w 1272969"/>
                  <a:gd name="connsiteY0" fmla="*/ 0 h 2447730"/>
                  <a:gd name="connsiteX1" fmla="*/ 1257174 w 1272969"/>
                  <a:gd name="connsiteY1" fmla="*/ 640365 h 2447730"/>
                  <a:gd name="connsiteX2" fmla="*/ 1087186 w 1272969"/>
                  <a:gd name="connsiteY2" fmla="*/ 1425225 h 2447730"/>
                  <a:gd name="connsiteX3" fmla="*/ 698566 w 1272969"/>
                  <a:gd name="connsiteY3" fmla="*/ 1973865 h 2447730"/>
                  <a:gd name="connsiteX4" fmla="*/ 157546 w 1272969"/>
                  <a:gd name="connsiteY4" fmla="*/ 2370105 h 2447730"/>
                  <a:gd name="connsiteX5" fmla="*/ 0 w 1272969"/>
                  <a:gd name="connsiteY5" fmla="*/ 2447730 h 2447730"/>
                  <a:gd name="connsiteX0" fmla="*/ 1265535 w 1272969"/>
                  <a:gd name="connsiteY0" fmla="*/ 0 h 2447730"/>
                  <a:gd name="connsiteX1" fmla="*/ 1257174 w 1272969"/>
                  <a:gd name="connsiteY1" fmla="*/ 640365 h 2447730"/>
                  <a:gd name="connsiteX2" fmla="*/ 1087186 w 1272969"/>
                  <a:gd name="connsiteY2" fmla="*/ 1425225 h 2447730"/>
                  <a:gd name="connsiteX3" fmla="*/ 698566 w 1272969"/>
                  <a:gd name="connsiteY3" fmla="*/ 1973865 h 2447730"/>
                  <a:gd name="connsiteX4" fmla="*/ 157546 w 1272969"/>
                  <a:gd name="connsiteY4" fmla="*/ 2370105 h 2447730"/>
                  <a:gd name="connsiteX5" fmla="*/ 0 w 1272969"/>
                  <a:gd name="connsiteY5" fmla="*/ 2447730 h 2447730"/>
                  <a:gd name="connsiteX0" fmla="*/ 1265535 w 1281415"/>
                  <a:gd name="connsiteY0" fmla="*/ 0 h 2447730"/>
                  <a:gd name="connsiteX1" fmla="*/ 1269777 w 1281415"/>
                  <a:gd name="connsiteY1" fmla="*/ 473471 h 2447730"/>
                  <a:gd name="connsiteX2" fmla="*/ 1087186 w 1281415"/>
                  <a:gd name="connsiteY2" fmla="*/ 1425225 h 2447730"/>
                  <a:gd name="connsiteX3" fmla="*/ 698566 w 1281415"/>
                  <a:gd name="connsiteY3" fmla="*/ 1973865 h 2447730"/>
                  <a:gd name="connsiteX4" fmla="*/ 157546 w 1281415"/>
                  <a:gd name="connsiteY4" fmla="*/ 2370105 h 2447730"/>
                  <a:gd name="connsiteX5" fmla="*/ 0 w 1281415"/>
                  <a:gd name="connsiteY5" fmla="*/ 2447730 h 2447730"/>
                  <a:gd name="connsiteX0" fmla="*/ 1265535 w 1278616"/>
                  <a:gd name="connsiteY0" fmla="*/ 0 h 2447730"/>
                  <a:gd name="connsiteX1" fmla="*/ 1269777 w 1278616"/>
                  <a:gd name="connsiteY1" fmla="*/ 473471 h 2447730"/>
                  <a:gd name="connsiteX2" fmla="*/ 1087186 w 1278616"/>
                  <a:gd name="connsiteY2" fmla="*/ 1425225 h 2447730"/>
                  <a:gd name="connsiteX3" fmla="*/ 698566 w 1278616"/>
                  <a:gd name="connsiteY3" fmla="*/ 1973865 h 2447730"/>
                  <a:gd name="connsiteX4" fmla="*/ 157546 w 1278616"/>
                  <a:gd name="connsiteY4" fmla="*/ 2370105 h 2447730"/>
                  <a:gd name="connsiteX5" fmla="*/ 0 w 1278616"/>
                  <a:gd name="connsiteY5" fmla="*/ 2447730 h 2447730"/>
                  <a:gd name="connsiteX0" fmla="*/ 1265535 w 1274421"/>
                  <a:gd name="connsiteY0" fmla="*/ 0 h 2447730"/>
                  <a:gd name="connsiteX1" fmla="*/ 1269777 w 1274421"/>
                  <a:gd name="connsiteY1" fmla="*/ 473471 h 2447730"/>
                  <a:gd name="connsiteX2" fmla="*/ 1087186 w 1274421"/>
                  <a:gd name="connsiteY2" fmla="*/ 1425225 h 2447730"/>
                  <a:gd name="connsiteX3" fmla="*/ 698566 w 1274421"/>
                  <a:gd name="connsiteY3" fmla="*/ 1973865 h 2447730"/>
                  <a:gd name="connsiteX4" fmla="*/ 157546 w 1274421"/>
                  <a:gd name="connsiteY4" fmla="*/ 2370105 h 2447730"/>
                  <a:gd name="connsiteX5" fmla="*/ 0 w 1274421"/>
                  <a:gd name="connsiteY5" fmla="*/ 2447730 h 2447730"/>
                  <a:gd name="connsiteX0" fmla="*/ 1265535 w 1265536"/>
                  <a:gd name="connsiteY0" fmla="*/ 0 h 2447730"/>
                  <a:gd name="connsiteX1" fmla="*/ 1087186 w 1265536"/>
                  <a:gd name="connsiteY1" fmla="*/ 1425225 h 2447730"/>
                  <a:gd name="connsiteX2" fmla="*/ 698566 w 1265536"/>
                  <a:gd name="connsiteY2" fmla="*/ 1973865 h 2447730"/>
                  <a:gd name="connsiteX3" fmla="*/ 157546 w 1265536"/>
                  <a:gd name="connsiteY3" fmla="*/ 2370105 h 2447730"/>
                  <a:gd name="connsiteX4" fmla="*/ 0 w 1265536"/>
                  <a:gd name="connsiteY4" fmla="*/ 2447730 h 24477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1087186 w 1530214"/>
                  <a:gd name="connsiteY1" fmla="*/ 1487325 h 2509830"/>
                  <a:gd name="connsiteX2" fmla="*/ 698566 w 1530214"/>
                  <a:gd name="connsiteY2" fmla="*/ 2035965 h 2509830"/>
                  <a:gd name="connsiteX3" fmla="*/ 157546 w 1530214"/>
                  <a:gd name="connsiteY3" fmla="*/ 2432205 h 2509830"/>
                  <a:gd name="connsiteX4" fmla="*/ 0 w 1530214"/>
                  <a:gd name="connsiteY4" fmla="*/ 2509830 h 2509830"/>
                  <a:gd name="connsiteX0" fmla="*/ 1530214 w 1530214"/>
                  <a:gd name="connsiteY0" fmla="*/ 0 h 2509830"/>
                  <a:gd name="connsiteX1" fmla="*/ 698566 w 1530214"/>
                  <a:gd name="connsiteY1" fmla="*/ 2035965 h 2509830"/>
                  <a:gd name="connsiteX2" fmla="*/ 157546 w 1530214"/>
                  <a:gd name="connsiteY2" fmla="*/ 2432205 h 2509830"/>
                  <a:gd name="connsiteX3" fmla="*/ 0 w 1530214"/>
                  <a:gd name="connsiteY3" fmla="*/ 2509830 h 2509830"/>
                  <a:gd name="connsiteX0" fmla="*/ 1530214 w 1530214"/>
                  <a:gd name="connsiteY0" fmla="*/ 0 h 2509830"/>
                  <a:gd name="connsiteX1" fmla="*/ 774188 w 1530214"/>
                  <a:gd name="connsiteY1" fmla="*/ 1942816 h 2509830"/>
                  <a:gd name="connsiteX2" fmla="*/ 157546 w 1530214"/>
                  <a:gd name="connsiteY2" fmla="*/ 2432205 h 2509830"/>
                  <a:gd name="connsiteX3" fmla="*/ 0 w 1530214"/>
                  <a:gd name="connsiteY3" fmla="*/ 2509830 h 2509830"/>
                  <a:gd name="connsiteX0" fmla="*/ 1530214 w 1530214"/>
                  <a:gd name="connsiteY0" fmla="*/ 0 h 2509830"/>
                  <a:gd name="connsiteX1" fmla="*/ 774188 w 1530214"/>
                  <a:gd name="connsiteY1" fmla="*/ 1942816 h 2509830"/>
                  <a:gd name="connsiteX2" fmla="*/ 157546 w 1530214"/>
                  <a:gd name="connsiteY2" fmla="*/ 2432205 h 2509830"/>
                  <a:gd name="connsiteX3" fmla="*/ 0 w 1530214"/>
                  <a:gd name="connsiteY3" fmla="*/ 2509830 h 2509830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157546 w 1530214"/>
                  <a:gd name="connsiteY2" fmla="*/ 2424442 h 2502067"/>
                  <a:gd name="connsiteX3" fmla="*/ 0 w 1530214"/>
                  <a:gd name="connsiteY3" fmla="*/ 2502067 h 2502067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157546 w 1530214"/>
                  <a:gd name="connsiteY2" fmla="*/ 2424442 h 2502067"/>
                  <a:gd name="connsiteX3" fmla="*/ 0 w 1530214"/>
                  <a:gd name="connsiteY3" fmla="*/ 2502067 h 2502067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157546 w 1530214"/>
                  <a:gd name="connsiteY2" fmla="*/ 2424442 h 2502067"/>
                  <a:gd name="connsiteX3" fmla="*/ 0 w 1530214"/>
                  <a:gd name="connsiteY3" fmla="*/ 2502067 h 2502067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0 w 1530214"/>
                  <a:gd name="connsiteY2" fmla="*/ 2502067 h 2502067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0 w 1530214"/>
                  <a:gd name="connsiteY2" fmla="*/ 2502067 h 2502067"/>
                  <a:gd name="connsiteX0" fmla="*/ 1530214 w 1530214"/>
                  <a:gd name="connsiteY0" fmla="*/ 0 h 2502067"/>
                  <a:gd name="connsiteX1" fmla="*/ 774188 w 1530214"/>
                  <a:gd name="connsiteY1" fmla="*/ 1935053 h 2502067"/>
                  <a:gd name="connsiteX2" fmla="*/ 0 w 1530214"/>
                  <a:gd name="connsiteY2" fmla="*/ 2502067 h 2502067"/>
                  <a:gd name="connsiteX0" fmla="*/ 1571176 w 1571176"/>
                  <a:gd name="connsiteY0" fmla="*/ 0 h 2602978"/>
                  <a:gd name="connsiteX1" fmla="*/ 815150 w 1571176"/>
                  <a:gd name="connsiteY1" fmla="*/ 1935053 h 2602978"/>
                  <a:gd name="connsiteX2" fmla="*/ 0 w 1571176"/>
                  <a:gd name="connsiteY2" fmla="*/ 2602978 h 2602978"/>
                  <a:gd name="connsiteX0" fmla="*/ 1571176 w 1571176"/>
                  <a:gd name="connsiteY0" fmla="*/ 0 h 2602978"/>
                  <a:gd name="connsiteX1" fmla="*/ 846659 w 1571176"/>
                  <a:gd name="connsiteY1" fmla="*/ 1907883 h 2602978"/>
                  <a:gd name="connsiteX2" fmla="*/ 0 w 1571176"/>
                  <a:gd name="connsiteY2" fmla="*/ 2602978 h 2602978"/>
                  <a:gd name="connsiteX0" fmla="*/ 1571176 w 1571176"/>
                  <a:gd name="connsiteY0" fmla="*/ 0 h 2602978"/>
                  <a:gd name="connsiteX1" fmla="*/ 846659 w 1571176"/>
                  <a:gd name="connsiteY1" fmla="*/ 1907883 h 2602978"/>
                  <a:gd name="connsiteX2" fmla="*/ 0 w 1571176"/>
                  <a:gd name="connsiteY2" fmla="*/ 2602978 h 2602978"/>
                  <a:gd name="connsiteX0" fmla="*/ 1571176 w 1571176"/>
                  <a:gd name="connsiteY0" fmla="*/ 0 h 2602978"/>
                  <a:gd name="connsiteX1" fmla="*/ 846659 w 1571176"/>
                  <a:gd name="connsiteY1" fmla="*/ 1907883 h 2602978"/>
                  <a:gd name="connsiteX2" fmla="*/ 0 w 1571176"/>
                  <a:gd name="connsiteY2" fmla="*/ 2602978 h 2602978"/>
                  <a:gd name="connsiteX0" fmla="*/ 1564875 w 1564875"/>
                  <a:gd name="connsiteY0" fmla="*/ 0 h 2556403"/>
                  <a:gd name="connsiteX1" fmla="*/ 846659 w 1564875"/>
                  <a:gd name="connsiteY1" fmla="*/ 1861308 h 2556403"/>
                  <a:gd name="connsiteX2" fmla="*/ 0 w 1564875"/>
                  <a:gd name="connsiteY2" fmla="*/ 2556403 h 2556403"/>
                  <a:gd name="connsiteX0" fmla="*/ 1564875 w 1564875"/>
                  <a:gd name="connsiteY0" fmla="*/ 0 h 2556403"/>
                  <a:gd name="connsiteX1" fmla="*/ 843509 w 1564875"/>
                  <a:gd name="connsiteY1" fmla="*/ 1861308 h 2556403"/>
                  <a:gd name="connsiteX2" fmla="*/ 0 w 1564875"/>
                  <a:gd name="connsiteY2" fmla="*/ 2556403 h 2556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64875" h="2556403">
                    <a:moveTo>
                      <a:pt x="1564875" y="0"/>
                    </a:moveTo>
                    <a:cubicBezTo>
                      <a:pt x="1290785" y="1270271"/>
                      <a:pt x="871678" y="1840183"/>
                      <a:pt x="843509" y="1861308"/>
                    </a:cubicBezTo>
                    <a:cubicBezTo>
                      <a:pt x="582171" y="2235625"/>
                      <a:pt x="16345" y="2554713"/>
                      <a:pt x="0" y="2556403"/>
                    </a:cubicBezTo>
                  </a:path>
                </a:pathLst>
              </a:custGeom>
              <a:noFill/>
              <a:ln>
                <a:solidFill>
                  <a:srgbClr val="FFC6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Freeform 6"/>
              <p:cNvSpPr/>
              <p:nvPr/>
            </p:nvSpPr>
            <p:spPr>
              <a:xfrm rot="10800000" flipH="1">
                <a:off x="8655734" y="3163127"/>
                <a:ext cx="1247662" cy="1801001"/>
              </a:xfrm>
              <a:custGeom>
                <a:avLst/>
                <a:gdLst>
                  <a:gd name="connsiteX0" fmla="*/ 1203960 w 1315329"/>
                  <a:gd name="connsiteY0" fmla="*/ 0 h 2926080"/>
                  <a:gd name="connsiteX1" fmla="*/ 1310640 w 1315329"/>
                  <a:gd name="connsiteY1" fmla="*/ 502920 h 2926080"/>
                  <a:gd name="connsiteX2" fmla="*/ 1066800 w 1315329"/>
                  <a:gd name="connsiteY2" fmla="*/ 1226820 h 2926080"/>
                  <a:gd name="connsiteX3" fmla="*/ 350520 w 1315329"/>
                  <a:gd name="connsiteY3" fmla="*/ 1965960 h 2926080"/>
                  <a:gd name="connsiteX4" fmla="*/ 91440 w 1315329"/>
                  <a:gd name="connsiteY4" fmla="*/ 2331720 h 2926080"/>
                  <a:gd name="connsiteX5" fmla="*/ 0 w 1315329"/>
                  <a:gd name="connsiteY5" fmla="*/ 2926080 h 2926080"/>
                  <a:gd name="connsiteX0" fmla="*/ 1203960 w 1315329"/>
                  <a:gd name="connsiteY0" fmla="*/ 0 h 2926080"/>
                  <a:gd name="connsiteX1" fmla="*/ 1310640 w 1315329"/>
                  <a:gd name="connsiteY1" fmla="*/ 502920 h 2926080"/>
                  <a:gd name="connsiteX2" fmla="*/ 1066800 w 1315329"/>
                  <a:gd name="connsiteY2" fmla="*/ 1226820 h 2926080"/>
                  <a:gd name="connsiteX3" fmla="*/ 350520 w 1315329"/>
                  <a:gd name="connsiteY3" fmla="*/ 1965960 h 2926080"/>
                  <a:gd name="connsiteX4" fmla="*/ 91440 w 1315329"/>
                  <a:gd name="connsiteY4" fmla="*/ 2331720 h 2926080"/>
                  <a:gd name="connsiteX5" fmla="*/ 0 w 1315329"/>
                  <a:gd name="connsiteY5" fmla="*/ 2926080 h 2926080"/>
                  <a:gd name="connsiteX0" fmla="*/ 1203960 w 1315329"/>
                  <a:gd name="connsiteY0" fmla="*/ 0 h 2926080"/>
                  <a:gd name="connsiteX1" fmla="*/ 1310640 w 1315329"/>
                  <a:gd name="connsiteY1" fmla="*/ 502920 h 2926080"/>
                  <a:gd name="connsiteX2" fmla="*/ 1066800 w 1315329"/>
                  <a:gd name="connsiteY2" fmla="*/ 1226820 h 2926080"/>
                  <a:gd name="connsiteX3" fmla="*/ 350520 w 1315329"/>
                  <a:gd name="connsiteY3" fmla="*/ 1965960 h 2926080"/>
                  <a:gd name="connsiteX4" fmla="*/ 91440 w 1315329"/>
                  <a:gd name="connsiteY4" fmla="*/ 2331720 h 2926080"/>
                  <a:gd name="connsiteX5" fmla="*/ 0 w 1315329"/>
                  <a:gd name="connsiteY5" fmla="*/ 2926080 h 2926080"/>
                  <a:gd name="connsiteX0" fmla="*/ 1204466 w 1315835"/>
                  <a:gd name="connsiteY0" fmla="*/ 0 h 2926080"/>
                  <a:gd name="connsiteX1" fmla="*/ 1311146 w 1315835"/>
                  <a:gd name="connsiteY1" fmla="*/ 502920 h 2926080"/>
                  <a:gd name="connsiteX2" fmla="*/ 1067306 w 1315835"/>
                  <a:gd name="connsiteY2" fmla="*/ 1226820 h 2926080"/>
                  <a:gd name="connsiteX3" fmla="*/ 351026 w 1315835"/>
                  <a:gd name="connsiteY3" fmla="*/ 1965960 h 2926080"/>
                  <a:gd name="connsiteX4" fmla="*/ 91946 w 1315835"/>
                  <a:gd name="connsiteY4" fmla="*/ 2331720 h 2926080"/>
                  <a:gd name="connsiteX5" fmla="*/ 506 w 1315835"/>
                  <a:gd name="connsiteY5" fmla="*/ 2926080 h 2926080"/>
                  <a:gd name="connsiteX0" fmla="*/ 1203960 w 1315329"/>
                  <a:gd name="connsiteY0" fmla="*/ 0 h 2926080"/>
                  <a:gd name="connsiteX1" fmla="*/ 1310640 w 1315329"/>
                  <a:gd name="connsiteY1" fmla="*/ 502920 h 2926080"/>
                  <a:gd name="connsiteX2" fmla="*/ 1066800 w 1315329"/>
                  <a:gd name="connsiteY2" fmla="*/ 1226820 h 2926080"/>
                  <a:gd name="connsiteX3" fmla="*/ 350520 w 1315329"/>
                  <a:gd name="connsiteY3" fmla="*/ 1965960 h 2926080"/>
                  <a:gd name="connsiteX4" fmla="*/ 91440 w 1315329"/>
                  <a:gd name="connsiteY4" fmla="*/ 2331720 h 2926080"/>
                  <a:gd name="connsiteX5" fmla="*/ 0 w 1315329"/>
                  <a:gd name="connsiteY5" fmla="*/ 2926080 h 2926080"/>
                  <a:gd name="connsiteX0" fmla="*/ 1203960 w 1315329"/>
                  <a:gd name="connsiteY0" fmla="*/ 0 h 2926080"/>
                  <a:gd name="connsiteX1" fmla="*/ 1310640 w 1315329"/>
                  <a:gd name="connsiteY1" fmla="*/ 502920 h 2926080"/>
                  <a:gd name="connsiteX2" fmla="*/ 1066800 w 1315329"/>
                  <a:gd name="connsiteY2" fmla="*/ 1226820 h 2926080"/>
                  <a:gd name="connsiteX3" fmla="*/ 350520 w 1315329"/>
                  <a:gd name="connsiteY3" fmla="*/ 1965960 h 2926080"/>
                  <a:gd name="connsiteX4" fmla="*/ 91440 w 1315329"/>
                  <a:gd name="connsiteY4" fmla="*/ 2331720 h 2926080"/>
                  <a:gd name="connsiteX5" fmla="*/ 0 w 1315329"/>
                  <a:gd name="connsiteY5" fmla="*/ 2926080 h 2926080"/>
                  <a:gd name="connsiteX0" fmla="*/ 1203960 w 1311932"/>
                  <a:gd name="connsiteY0" fmla="*/ 0 h 2926080"/>
                  <a:gd name="connsiteX1" fmla="*/ 1310640 w 1311932"/>
                  <a:gd name="connsiteY1" fmla="*/ 502920 h 2926080"/>
                  <a:gd name="connsiteX2" fmla="*/ 1066800 w 1311932"/>
                  <a:gd name="connsiteY2" fmla="*/ 1226820 h 2926080"/>
                  <a:gd name="connsiteX3" fmla="*/ 350520 w 1311932"/>
                  <a:gd name="connsiteY3" fmla="*/ 1965960 h 2926080"/>
                  <a:gd name="connsiteX4" fmla="*/ 91440 w 1311932"/>
                  <a:gd name="connsiteY4" fmla="*/ 2331720 h 2926080"/>
                  <a:gd name="connsiteX5" fmla="*/ 0 w 1311932"/>
                  <a:gd name="connsiteY5" fmla="*/ 2926080 h 2926080"/>
                  <a:gd name="connsiteX0" fmla="*/ 1292186 w 1400158"/>
                  <a:gd name="connsiteY0" fmla="*/ 0 h 2918317"/>
                  <a:gd name="connsiteX1" fmla="*/ 1398866 w 1400158"/>
                  <a:gd name="connsiteY1" fmla="*/ 502920 h 2918317"/>
                  <a:gd name="connsiteX2" fmla="*/ 1155026 w 1400158"/>
                  <a:gd name="connsiteY2" fmla="*/ 1226820 h 2918317"/>
                  <a:gd name="connsiteX3" fmla="*/ 438746 w 1400158"/>
                  <a:gd name="connsiteY3" fmla="*/ 1965960 h 2918317"/>
                  <a:gd name="connsiteX4" fmla="*/ 179666 w 1400158"/>
                  <a:gd name="connsiteY4" fmla="*/ 2331720 h 2918317"/>
                  <a:gd name="connsiteX5" fmla="*/ 0 w 1400158"/>
                  <a:gd name="connsiteY5" fmla="*/ 2918317 h 2918317"/>
                  <a:gd name="connsiteX0" fmla="*/ 1292186 w 1400158"/>
                  <a:gd name="connsiteY0" fmla="*/ 0 h 2918317"/>
                  <a:gd name="connsiteX1" fmla="*/ 1398866 w 1400158"/>
                  <a:gd name="connsiteY1" fmla="*/ 502920 h 2918317"/>
                  <a:gd name="connsiteX2" fmla="*/ 1155026 w 1400158"/>
                  <a:gd name="connsiteY2" fmla="*/ 1226820 h 2918317"/>
                  <a:gd name="connsiteX3" fmla="*/ 438746 w 1400158"/>
                  <a:gd name="connsiteY3" fmla="*/ 1965960 h 2918317"/>
                  <a:gd name="connsiteX4" fmla="*/ 0 w 1400158"/>
                  <a:gd name="connsiteY4" fmla="*/ 2918317 h 2918317"/>
                  <a:gd name="connsiteX0" fmla="*/ 1398866 w 1398867"/>
                  <a:gd name="connsiteY0" fmla="*/ 1 h 2415398"/>
                  <a:gd name="connsiteX1" fmla="*/ 1155026 w 1398867"/>
                  <a:gd name="connsiteY1" fmla="*/ 723901 h 2415398"/>
                  <a:gd name="connsiteX2" fmla="*/ 438746 w 1398867"/>
                  <a:gd name="connsiteY2" fmla="*/ 1463041 h 2415398"/>
                  <a:gd name="connsiteX3" fmla="*/ 0 w 1398867"/>
                  <a:gd name="connsiteY3" fmla="*/ 2415398 h 2415398"/>
                  <a:gd name="connsiteX0" fmla="*/ 1650940 w 1650940"/>
                  <a:gd name="connsiteY0" fmla="*/ 0 h 2935484"/>
                  <a:gd name="connsiteX1" fmla="*/ 1155026 w 1650940"/>
                  <a:gd name="connsiteY1" fmla="*/ 1243987 h 2935484"/>
                  <a:gd name="connsiteX2" fmla="*/ 438746 w 1650940"/>
                  <a:gd name="connsiteY2" fmla="*/ 1983127 h 2935484"/>
                  <a:gd name="connsiteX3" fmla="*/ 0 w 1650940"/>
                  <a:gd name="connsiteY3" fmla="*/ 2935484 h 2935484"/>
                  <a:gd name="connsiteX0" fmla="*/ 1650940 w 1650940"/>
                  <a:gd name="connsiteY0" fmla="*/ 0 h 2935484"/>
                  <a:gd name="connsiteX1" fmla="*/ 438746 w 1650940"/>
                  <a:gd name="connsiteY1" fmla="*/ 1983127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38746 w 1650940"/>
                  <a:gd name="connsiteY1" fmla="*/ 1983127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38746 w 1650940"/>
                  <a:gd name="connsiteY1" fmla="*/ 1983127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95464 w 1650940"/>
                  <a:gd name="connsiteY1" fmla="*/ 1905503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95464 w 1650940"/>
                  <a:gd name="connsiteY1" fmla="*/ 1905503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95464 w 1650940"/>
                  <a:gd name="connsiteY1" fmla="*/ 1905503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95464 w 1650940"/>
                  <a:gd name="connsiteY1" fmla="*/ 1905503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95464 w 1650940"/>
                  <a:gd name="connsiteY1" fmla="*/ 1905503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501765 w 1650940"/>
                  <a:gd name="connsiteY1" fmla="*/ 1878334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70255 w 1650940"/>
                  <a:gd name="connsiteY1" fmla="*/ 1913265 h 2935484"/>
                  <a:gd name="connsiteX2" fmla="*/ 0 w 1650940"/>
                  <a:gd name="connsiteY2" fmla="*/ 2935484 h 2935484"/>
                  <a:gd name="connsiteX0" fmla="*/ 1650940 w 1650940"/>
                  <a:gd name="connsiteY0" fmla="*/ 0 h 2935484"/>
                  <a:gd name="connsiteX1" fmla="*/ 463952 w 1650940"/>
                  <a:gd name="connsiteY1" fmla="*/ 1955957 h 2935484"/>
                  <a:gd name="connsiteX2" fmla="*/ 0 w 1650940"/>
                  <a:gd name="connsiteY2" fmla="*/ 2935484 h 293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50940" h="2935484">
                    <a:moveTo>
                      <a:pt x="1650940" y="0"/>
                    </a:moveTo>
                    <a:cubicBezTo>
                      <a:pt x="1196740" y="1298075"/>
                      <a:pt x="568959" y="1726753"/>
                      <a:pt x="463952" y="1955957"/>
                    </a:cubicBezTo>
                    <a:cubicBezTo>
                      <a:pt x="416391" y="2016640"/>
                      <a:pt x="91406" y="2737076"/>
                      <a:pt x="0" y="2935484"/>
                    </a:cubicBezTo>
                  </a:path>
                </a:pathLst>
              </a:custGeom>
              <a:noFill/>
              <a:ln>
                <a:solidFill>
                  <a:srgbClr val="73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8336326" y="4953597"/>
                <a:ext cx="2151410" cy="0"/>
              </a:xfrm>
              <a:prstGeom prst="straightConnector1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 flipH="1">
                <a:off x="8600193" y="5093173"/>
                <a:ext cx="1148071" cy="307777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914400"/>
                <a:r>
                  <a:rPr lang="en-US" sz="1400" dirty="0">
                    <a:latin typeface="DINPro" panose="020B0504020101020102" pitchFamily="34" charset="0"/>
                  </a:rPr>
                  <a:t>Frequency, </a:t>
                </a:r>
                <a:r>
                  <a:rPr lang="en-US" sz="1400" i="1" dirty="0">
                    <a:latin typeface="DINPro" panose="020B0504020101020102" pitchFamily="34" charset="0"/>
                  </a:rPr>
                  <a:t>f</a:t>
                </a:r>
                <a:endParaRPr lang="de-DE" sz="1400" dirty="0">
                  <a:latin typeface="DINPro" panose="020B0504020101020102" pitchFamily="34" charset="0"/>
                </a:endParaRP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 rot="10800000" flipH="1">
                <a:off x="8336326" y="1676997"/>
                <a:ext cx="0" cy="3268980"/>
              </a:xfrm>
              <a:prstGeom prst="straightConnector1">
                <a:avLst/>
              </a:prstGeom>
              <a:ln w="12700" cap="sq">
                <a:solidFill>
                  <a:schemeClr val="tx1"/>
                </a:solidFill>
                <a:round/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08007" y="4627350"/>
                <a:ext cx="329143" cy="22902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9383" y="4621325"/>
                <a:ext cx="329143" cy="229029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6817027" y="1195040"/>
              <a:ext cx="1130502" cy="276999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914400"/>
              <a:r>
                <a:rPr lang="de-DE" sz="1200" dirty="0">
                  <a:latin typeface="DINPro" panose="020B0504020101020102" pitchFamily="34" charset="0"/>
                </a:rPr>
                <a:t>Population, </a:t>
              </a:r>
              <a:r>
                <a:rPr lang="de-DE" sz="1200" i="1" dirty="0">
                  <a:latin typeface="DINPro" panose="020B0504020101020102" pitchFamily="34" charset="0"/>
                </a:rPr>
                <a:t>p</a:t>
              </a:r>
              <a:r>
                <a:rPr lang="de-DE" sz="1200" i="1" baseline="-25000" dirty="0">
                  <a:latin typeface="DINPro" panose="020B0504020101020102" pitchFamily="34" charset="0"/>
                </a:rPr>
                <a:t>e</a:t>
              </a:r>
              <a:endParaRPr lang="de-DE" sz="1200" i="1" dirty="0">
                <a:latin typeface="DINPro" panose="020B0504020101020102" pitchFamily="34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7305004" y="3431714"/>
              <a:ext cx="1350730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326558" y="4209558"/>
              <a:ext cx="2028226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0796" y="3310143"/>
              <a:ext cx="593854" cy="173774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>
              <a:off x="7883782" y="3813318"/>
              <a:ext cx="1127760" cy="0"/>
            </a:xfrm>
            <a:prstGeom prst="line">
              <a:avLst/>
            </a:prstGeom>
            <a:ln w="12700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754" y="3700241"/>
              <a:ext cx="593394" cy="16931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0796" y="4108907"/>
              <a:ext cx="594313" cy="1740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7641829" y="3644041"/>
              <a:ext cx="3263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DINPro" panose="020B0504020101020102" pitchFamily="34" charset="0"/>
                </a:rPr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068494" y="4040281"/>
              <a:ext cx="3263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DINPro" panose="020B0504020101020102" pitchFamily="34" charset="0"/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68494" y="3262437"/>
              <a:ext cx="3263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latin typeface="DINPro" panose="020B0504020101020102" pitchFamily="34" charset="0"/>
                </a:rPr>
                <a:t>3</a:t>
              </a:r>
            </a:p>
          </p:txBody>
        </p:sp>
        <p:pic>
          <p:nvPicPr>
            <p:cNvPr id="35" name="Picture 3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0091" y="3681427"/>
              <a:ext cx="563327" cy="20694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9700" y="4092482"/>
              <a:ext cx="563718" cy="20832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7736" y="3308620"/>
              <a:ext cx="563718" cy="208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64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3106968" y="7486508"/>
            <a:ext cx="14165128" cy="3241298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4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30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43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41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40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39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38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31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32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33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34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289" name="Group 288"/>
          <p:cNvGrpSpPr/>
          <p:nvPr/>
        </p:nvGrpSpPr>
        <p:grpSpPr>
          <a:xfrm>
            <a:off x="3717321" y="11264085"/>
            <a:ext cx="13015522" cy="3277056"/>
            <a:chOff x="389361" y="5133604"/>
            <a:chExt cx="6507761" cy="1638528"/>
          </a:xfrm>
        </p:grpSpPr>
        <p:grpSp>
          <p:nvGrpSpPr>
            <p:cNvPr id="101" name="Group 100"/>
            <p:cNvGrpSpPr/>
            <p:nvPr/>
          </p:nvGrpSpPr>
          <p:grpSpPr>
            <a:xfrm>
              <a:off x="389361" y="5434370"/>
              <a:ext cx="6507761" cy="1337762"/>
              <a:chOff x="350963" y="5358854"/>
              <a:chExt cx="6507761" cy="133776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984965" y="5358854"/>
                <a:ext cx="5598000" cy="1337762"/>
                <a:chOff x="795796" y="4803432"/>
                <a:chExt cx="5598000" cy="1337762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913677" y="4803432"/>
                  <a:ext cx="537989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795796" y="5159606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795796" y="5787907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Group 179"/>
                <p:cNvGrpSpPr/>
                <p:nvPr/>
              </p:nvGrpSpPr>
              <p:grpSpPr>
                <a:xfrm>
                  <a:off x="2460389" y="5580340"/>
                  <a:ext cx="1179754" cy="400049"/>
                  <a:chOff x="2597237" y="5189244"/>
                  <a:chExt cx="1179754" cy="400049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2597237" y="5189244"/>
                    <a:ext cx="1179754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6" name="Picture 175"/>
                  <p:cNvPicPr>
                    <a:picLocks noChangeAspect="1"/>
                  </p:cNvPicPr>
                  <p:nvPr>
                    <p:custDataLst>
                      <p:tags r:id="rId26"/>
                    </p:custDataLst>
                  </p:nvPr>
                </p:nvPicPr>
                <p:blipFill>
                  <a:blip r:embed="rId5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218" y="5271454"/>
                    <a:ext cx="1043792" cy="23563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040783" y="5160360"/>
                  <a:ext cx="0" cy="4190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/>
                <p:cNvSpPr/>
                <p:nvPr/>
              </p:nvSpPr>
              <p:spPr>
                <a:xfrm>
                  <a:off x="3004783" y="5129126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1023368" y="4963689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" name="Picture 2"/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023367" y="5580340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9" name="Picture 128"/>
                  <p:cNvPicPr>
                    <a:picLocks noChangeAspect="1"/>
                  </p:cNvPicPr>
                  <p:nvPr>
                    <p:custDataLst>
                      <p:tags r:id="rId24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744979" y="495993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9" name="Picture 8"/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3741304" y="5580340"/>
                  <a:ext cx="791284" cy="400049"/>
                  <a:chOff x="3995590" y="5150993"/>
                  <a:chExt cx="791284" cy="400049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3995590" y="515099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4631726" y="4959932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47" name="Rectangle 146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" name="Picture 11"/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527369" y="4959932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4633749" y="5580340"/>
                  <a:ext cx="791284" cy="400049"/>
                  <a:chOff x="4861993" y="5150992"/>
                  <a:chExt cx="791284" cy="400049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4861993" y="5150992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54" name="Picture 153"/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526194" y="5580340"/>
                  <a:ext cx="657070" cy="400049"/>
                  <a:chOff x="5728396" y="5812824"/>
                  <a:chExt cx="657070" cy="400049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5728396" y="5812824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6602473" y="56508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6600328" y="6280730"/>
                <a:ext cx="256251" cy="128348"/>
                <a:chOff x="3559663" y="1190758"/>
                <a:chExt cx="256251" cy="128348"/>
              </a:xfrm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pic>
            <p:nvPicPr>
              <p:cNvPr id="254" name="Picture 25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384" y="5594936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0963" y="6194702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56" name="Group 255"/>
              <p:cNvGrpSpPr/>
              <p:nvPr/>
            </p:nvGrpSpPr>
            <p:grpSpPr>
              <a:xfrm>
                <a:off x="717038" y="5656638"/>
                <a:ext cx="256251" cy="128348"/>
                <a:chOff x="3559663" y="1190758"/>
                <a:chExt cx="256251" cy="128348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12363" y="6279860"/>
                <a:ext cx="256251" cy="128348"/>
                <a:chOff x="3559663" y="1190758"/>
                <a:chExt cx="256251" cy="128348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3" name="Picture 28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9326" y="5133604"/>
              <a:ext cx="2534992" cy="21624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3053398" y="1588263"/>
            <a:ext cx="14040636" cy="5347284"/>
            <a:chOff x="422593" y="173022"/>
            <a:chExt cx="7020318" cy="2673642"/>
          </a:xfrm>
        </p:grpSpPr>
        <p:sp>
          <p:nvSpPr>
            <p:cNvPr id="73" name="Rectangle 72"/>
            <p:cNvSpPr/>
            <p:nvPr/>
          </p:nvSpPr>
          <p:spPr>
            <a:xfrm>
              <a:off x="1352869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459932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78951" y="1321653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872183" y="71709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73792" y="2117916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692236" y="726732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2236" y="1330177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83300" y="2127729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461211" y="525312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AFCBE7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A7E3BC"/>
              </a:solidFill>
              <a:ln>
                <a:solidFill>
                  <a:srgbClr val="39B2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445761" y="526708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449629" y="1150051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445508" y="1924071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3566236" y="525312"/>
              <a:ext cx="752475" cy="1800245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32215" y="525312"/>
              <a:ext cx="752475" cy="1800245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196154" y="1283549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3195875" y="2072803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192781" y="671737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6758148" y="2308023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grpSp>
          <p:nvGrpSpPr>
            <p:cNvPr id="107" name="Group 106"/>
            <p:cNvGrpSpPr/>
            <p:nvPr/>
          </p:nvGrpSpPr>
          <p:grpSpPr>
            <a:xfrm rot="5400000">
              <a:off x="869881" y="1680758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554019" y="1669351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6140685" y="512659"/>
              <a:ext cx="1302226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963833" y="2643358"/>
              <a:ext cx="48204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760690" y="2334427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3894286" y="2334427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2659889" y="2332881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789261" y="2332881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1614" y="780504"/>
              <a:ext cx="1179428" cy="49097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2302" y="1350859"/>
              <a:ext cx="622628" cy="19748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0369" y="1355292"/>
              <a:ext cx="608174" cy="1908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1436" y="1354202"/>
              <a:ext cx="603982" cy="1908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6214" y="1359300"/>
              <a:ext cx="606791" cy="190800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6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3117" y="174861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8433" y="173022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593" y="2002446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82" y="1224876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82" y="617050"/>
              <a:ext cx="220904" cy="237722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791405" y="1916614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793548" y="1148507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793548" y="539609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6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3691" y="1443963"/>
              <a:ext cx="1209018" cy="712457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>
              <a:off x="1733506" y="2516278"/>
              <a:ext cx="3239988" cy="330386"/>
            </a:xfrm>
            <a:prstGeom prst="round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4739" y="2535994"/>
              <a:ext cx="3146057" cy="281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50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3106968" y="7486508"/>
            <a:ext cx="14165128" cy="3241298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4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30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43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41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40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39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38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31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32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33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34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289" name="Group 288"/>
          <p:cNvGrpSpPr/>
          <p:nvPr/>
        </p:nvGrpSpPr>
        <p:grpSpPr>
          <a:xfrm>
            <a:off x="3717321" y="11264085"/>
            <a:ext cx="13015522" cy="3277056"/>
            <a:chOff x="389361" y="5133604"/>
            <a:chExt cx="6507761" cy="1638528"/>
          </a:xfrm>
        </p:grpSpPr>
        <p:grpSp>
          <p:nvGrpSpPr>
            <p:cNvPr id="101" name="Group 100"/>
            <p:cNvGrpSpPr/>
            <p:nvPr/>
          </p:nvGrpSpPr>
          <p:grpSpPr>
            <a:xfrm>
              <a:off x="389361" y="5434370"/>
              <a:ext cx="6507761" cy="1337762"/>
              <a:chOff x="350963" y="5358854"/>
              <a:chExt cx="6507761" cy="133776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984965" y="5358854"/>
                <a:ext cx="5598000" cy="1337762"/>
                <a:chOff x="795796" y="4803432"/>
                <a:chExt cx="5598000" cy="1337762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913677" y="4803432"/>
                  <a:ext cx="537989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795796" y="5159606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795796" y="5787907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Group 179"/>
                <p:cNvGrpSpPr/>
                <p:nvPr/>
              </p:nvGrpSpPr>
              <p:grpSpPr>
                <a:xfrm>
                  <a:off x="2460389" y="5580340"/>
                  <a:ext cx="1179754" cy="400049"/>
                  <a:chOff x="2597237" y="5189244"/>
                  <a:chExt cx="1179754" cy="400049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2597237" y="5189244"/>
                    <a:ext cx="1179754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6" name="Picture 175"/>
                  <p:cNvPicPr>
                    <a:picLocks noChangeAspect="1"/>
                  </p:cNvPicPr>
                  <p:nvPr>
                    <p:custDataLst>
                      <p:tags r:id="rId26"/>
                    </p:custDataLst>
                  </p:nvPr>
                </p:nvPicPr>
                <p:blipFill>
                  <a:blip r:embed="rId54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218" y="5271454"/>
                    <a:ext cx="1043792" cy="23563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040783" y="5160360"/>
                  <a:ext cx="0" cy="4190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/>
                <p:cNvSpPr/>
                <p:nvPr/>
              </p:nvSpPr>
              <p:spPr>
                <a:xfrm>
                  <a:off x="3004783" y="5129126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1023368" y="4963689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" name="Picture 2"/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023367" y="5580340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9" name="Picture 128"/>
                  <p:cNvPicPr>
                    <a:picLocks noChangeAspect="1"/>
                  </p:cNvPicPr>
                  <p:nvPr>
                    <p:custDataLst>
                      <p:tags r:id="rId24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744979" y="495993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9" name="Picture 8"/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3741304" y="5580340"/>
                  <a:ext cx="791284" cy="400049"/>
                  <a:chOff x="3995590" y="5150993"/>
                  <a:chExt cx="791284" cy="400049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3995590" y="515099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4631726" y="4959932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47" name="Rectangle 146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" name="Picture 11"/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527369" y="4959932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4633749" y="5580340"/>
                  <a:ext cx="791284" cy="400049"/>
                  <a:chOff x="4861993" y="5150992"/>
                  <a:chExt cx="791284" cy="400049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4861993" y="5150992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54" name="Picture 153"/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526194" y="5580340"/>
                  <a:ext cx="657070" cy="400049"/>
                  <a:chOff x="5728396" y="5812824"/>
                  <a:chExt cx="657070" cy="400049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5728396" y="5812824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6602473" y="56508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6600328" y="6280730"/>
                <a:ext cx="256251" cy="128348"/>
                <a:chOff x="3559663" y="1190758"/>
                <a:chExt cx="256251" cy="128348"/>
              </a:xfrm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pic>
            <p:nvPicPr>
              <p:cNvPr id="254" name="Picture 25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384" y="5594936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0963" y="6194702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56" name="Group 255"/>
              <p:cNvGrpSpPr/>
              <p:nvPr/>
            </p:nvGrpSpPr>
            <p:grpSpPr>
              <a:xfrm>
                <a:off x="717038" y="5656638"/>
                <a:ext cx="256251" cy="128348"/>
                <a:chOff x="3559663" y="1190758"/>
                <a:chExt cx="256251" cy="128348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12363" y="6279860"/>
                <a:ext cx="256251" cy="128348"/>
                <a:chOff x="3559663" y="1190758"/>
                <a:chExt cx="256251" cy="128348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3" name="Picture 28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9326" y="5133604"/>
              <a:ext cx="2534992" cy="21624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3053398" y="1588263"/>
            <a:ext cx="14040636" cy="5347284"/>
            <a:chOff x="422593" y="173022"/>
            <a:chExt cx="7020318" cy="2673642"/>
          </a:xfrm>
        </p:grpSpPr>
        <p:sp>
          <p:nvSpPr>
            <p:cNvPr id="73" name="Rectangle 72"/>
            <p:cNvSpPr/>
            <p:nvPr/>
          </p:nvSpPr>
          <p:spPr>
            <a:xfrm>
              <a:off x="1352869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459932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78951" y="1321653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872183" y="71709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73792" y="2117916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692236" y="726732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2236" y="1330177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83300" y="2127729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461211" y="525312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AFCBE7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A7E3BC"/>
              </a:solidFill>
              <a:ln>
                <a:solidFill>
                  <a:srgbClr val="39B2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445761" y="526708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449629" y="1150051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445508" y="1924071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3566236" y="525312"/>
              <a:ext cx="752475" cy="1800245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32215" y="525312"/>
              <a:ext cx="752475" cy="1800245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196154" y="1283549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3195875" y="2072803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192781" y="671737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6758148" y="2308023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grpSp>
          <p:nvGrpSpPr>
            <p:cNvPr id="107" name="Group 106"/>
            <p:cNvGrpSpPr/>
            <p:nvPr/>
          </p:nvGrpSpPr>
          <p:grpSpPr>
            <a:xfrm rot="5400000">
              <a:off x="869881" y="1680758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554019" y="1669351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6140685" y="512659"/>
              <a:ext cx="1302226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963833" y="2643358"/>
              <a:ext cx="48204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760690" y="2334427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3894286" y="2334427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2659889" y="2332881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789261" y="2332881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1614" y="780504"/>
              <a:ext cx="1179428" cy="49097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2302" y="1350859"/>
              <a:ext cx="622628" cy="19748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0369" y="1355292"/>
              <a:ext cx="608174" cy="1908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1436" y="1354202"/>
              <a:ext cx="603982" cy="1908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6214" y="1359300"/>
              <a:ext cx="606791" cy="190800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6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3117" y="174861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8433" y="173022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593" y="2002446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82" y="1224876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782" y="617050"/>
              <a:ext cx="220904" cy="237722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791405" y="1916614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793548" y="1148507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793548" y="539609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6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3691" y="1443963"/>
              <a:ext cx="1209018" cy="712457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>
              <a:off x="1733506" y="2516278"/>
              <a:ext cx="3239988" cy="330386"/>
            </a:xfrm>
            <a:prstGeom prst="round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6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4739" y="2535994"/>
              <a:ext cx="3146057" cy="281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6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13444154" y="11264088"/>
            <a:ext cx="14165128" cy="3241298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54"/>
                    </p:custDataLst>
                  </p:nvPr>
                </p:nvPicPr>
                <p:blipFill>
                  <a:blip r:embed="rId5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40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53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52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51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50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49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48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FFC5B7"/>
                  </a:solidFill>
                  <a:ln>
                    <a:solidFill>
                      <a:srgbClr val="FF424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47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41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46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42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45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43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63" name="Group 62"/>
          <p:cNvGrpSpPr/>
          <p:nvPr/>
        </p:nvGrpSpPr>
        <p:grpSpPr>
          <a:xfrm>
            <a:off x="1550426" y="11834121"/>
            <a:ext cx="11196000" cy="2675524"/>
            <a:chOff x="795796" y="4803432"/>
            <a:chExt cx="5598000" cy="1337762"/>
          </a:xfrm>
        </p:grpSpPr>
        <p:sp>
          <p:nvSpPr>
            <p:cNvPr id="130" name="Rectangle 129"/>
            <p:cNvSpPr/>
            <p:nvPr/>
          </p:nvSpPr>
          <p:spPr>
            <a:xfrm>
              <a:off x="913677" y="4803432"/>
              <a:ext cx="5379894" cy="13377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166" name="Straight Connector 165"/>
            <p:cNvCxnSpPr/>
            <p:nvPr/>
          </p:nvCxnSpPr>
          <p:spPr>
            <a:xfrm>
              <a:off x="795796" y="5159606"/>
              <a:ext cx="559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795796" y="5787907"/>
              <a:ext cx="5598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0" name="Group 179"/>
            <p:cNvGrpSpPr/>
            <p:nvPr/>
          </p:nvGrpSpPr>
          <p:grpSpPr>
            <a:xfrm>
              <a:off x="2460389" y="5580340"/>
              <a:ext cx="1179754" cy="400049"/>
              <a:chOff x="2597237" y="5189244"/>
              <a:chExt cx="1179754" cy="400049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2597237" y="5189244"/>
                <a:ext cx="1179754" cy="400049"/>
              </a:xfrm>
              <a:prstGeom prst="rect">
                <a:avLst/>
              </a:prstGeom>
              <a:solidFill>
                <a:srgbClr val="BBD3EB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76" name="Picture 175"/>
              <p:cNvPicPr>
                <a:picLocks noChangeAspect="1"/>
              </p:cNvPicPr>
              <p:nvPr>
                <p:custDataLst>
                  <p:tags r:id="rId36"/>
                </p:custDataLst>
              </p:nvPr>
            </p:nvPicPr>
            <p:blipFill>
              <a:blip r:embed="rId6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5218" y="5271454"/>
                <a:ext cx="1043792" cy="235630"/>
              </a:xfrm>
              <a:prstGeom prst="rect">
                <a:avLst/>
              </a:prstGeom>
            </p:spPr>
          </p:pic>
        </p:grpSp>
        <p:cxnSp>
          <p:nvCxnSpPr>
            <p:cNvPr id="177" name="Straight Connector 176"/>
            <p:cNvCxnSpPr/>
            <p:nvPr/>
          </p:nvCxnSpPr>
          <p:spPr>
            <a:xfrm>
              <a:off x="3040783" y="5160360"/>
              <a:ext cx="0" cy="4190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/>
            <p:cNvSpPr/>
            <p:nvPr/>
          </p:nvSpPr>
          <p:spPr>
            <a:xfrm>
              <a:off x="3004783" y="512912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023368" y="4963689"/>
              <a:ext cx="1335861" cy="400049"/>
              <a:chOff x="2758107" y="5960900"/>
              <a:chExt cx="1335861" cy="400049"/>
            </a:xfrm>
          </p:grpSpPr>
          <p:sp>
            <p:nvSpPr>
              <p:cNvPr id="184" name="Rectangle 183"/>
              <p:cNvSpPr/>
              <p:nvPr/>
            </p:nvSpPr>
            <p:spPr>
              <a:xfrm>
                <a:off x="2758107" y="5960900"/>
                <a:ext cx="1335861" cy="400049"/>
              </a:xfrm>
              <a:prstGeom prst="rect">
                <a:avLst/>
              </a:prstGeom>
              <a:solidFill>
                <a:srgbClr val="BBD3EB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>
                <p:custDataLst>
                  <p:tags r:id="rId35"/>
                </p:custDataLst>
              </p:nvPr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16563" y="6043110"/>
                <a:ext cx="1225047" cy="236072"/>
              </a:xfrm>
              <a:prstGeom prst="rect">
                <a:avLst/>
              </a:prstGeom>
            </p:spPr>
          </p:pic>
        </p:grpSp>
        <p:grpSp>
          <p:nvGrpSpPr>
            <p:cNvPr id="122" name="Group 121"/>
            <p:cNvGrpSpPr/>
            <p:nvPr/>
          </p:nvGrpSpPr>
          <p:grpSpPr>
            <a:xfrm>
              <a:off x="1023367" y="5580340"/>
              <a:ext cx="1335861" cy="400049"/>
              <a:chOff x="2758107" y="5960900"/>
              <a:chExt cx="1335861" cy="400049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2758107" y="5960900"/>
                <a:ext cx="1335861" cy="400049"/>
              </a:xfrm>
              <a:prstGeom prst="rect">
                <a:avLst/>
              </a:prstGeom>
              <a:solidFill>
                <a:srgbClr val="BBD3EB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29" name="Picture 128"/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16563" y="6043110"/>
                <a:ext cx="1225047" cy="236072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3744979" y="4959932"/>
              <a:ext cx="791284" cy="400049"/>
              <a:chOff x="3995590" y="5153374"/>
              <a:chExt cx="791284" cy="400049"/>
            </a:xfrm>
          </p:grpSpPr>
          <p:sp>
            <p:nvSpPr>
              <p:cNvPr id="131" name="Rectangle 130"/>
              <p:cNvSpPr/>
              <p:nvPr/>
            </p:nvSpPr>
            <p:spPr>
              <a:xfrm>
                <a:off x="3995590" y="5153374"/>
                <a:ext cx="791284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54046" y="5235584"/>
                <a:ext cx="686909" cy="257758"/>
              </a:xfrm>
              <a:prstGeom prst="rect">
                <a:avLst/>
              </a:prstGeom>
            </p:spPr>
          </p:pic>
        </p:grpSp>
        <p:grpSp>
          <p:nvGrpSpPr>
            <p:cNvPr id="143" name="Group 142"/>
            <p:cNvGrpSpPr/>
            <p:nvPr/>
          </p:nvGrpSpPr>
          <p:grpSpPr>
            <a:xfrm>
              <a:off x="3741304" y="5580340"/>
              <a:ext cx="791284" cy="400049"/>
              <a:chOff x="3995590" y="5150993"/>
              <a:chExt cx="791284" cy="400049"/>
            </a:xfrm>
          </p:grpSpPr>
          <p:sp>
            <p:nvSpPr>
              <p:cNvPr id="144" name="Rectangle 143"/>
              <p:cNvSpPr/>
              <p:nvPr/>
            </p:nvSpPr>
            <p:spPr>
              <a:xfrm>
                <a:off x="3995590" y="5150993"/>
                <a:ext cx="791284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45" name="Picture 144"/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54046" y="5235584"/>
                <a:ext cx="686909" cy="257758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4631726" y="4959932"/>
              <a:ext cx="791284" cy="400049"/>
              <a:chOff x="4861993" y="5153373"/>
              <a:chExt cx="791284" cy="400049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4861993" y="5153373"/>
                <a:ext cx="791284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39501" y="5235583"/>
                <a:ext cx="639697" cy="237354"/>
              </a:xfrm>
              <a:prstGeom prst="rect">
                <a:avLst/>
              </a:prstGeom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5527369" y="4959932"/>
              <a:ext cx="651563" cy="400049"/>
              <a:chOff x="5733903" y="5147942"/>
              <a:chExt cx="651563" cy="400049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5733903" y="5147942"/>
                <a:ext cx="651563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31" name="Picture 30"/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02871" y="5234503"/>
                <a:ext cx="508119" cy="258673"/>
              </a:xfrm>
              <a:prstGeom prst="rect">
                <a:avLst/>
              </a:prstGeom>
            </p:spPr>
          </p:pic>
        </p:grpSp>
        <p:grpSp>
          <p:nvGrpSpPr>
            <p:cNvPr id="152" name="Group 151"/>
            <p:cNvGrpSpPr/>
            <p:nvPr/>
          </p:nvGrpSpPr>
          <p:grpSpPr>
            <a:xfrm>
              <a:off x="4633749" y="5580340"/>
              <a:ext cx="791284" cy="400049"/>
              <a:chOff x="4861993" y="5150992"/>
              <a:chExt cx="791284" cy="400049"/>
            </a:xfrm>
          </p:grpSpPr>
          <p:sp>
            <p:nvSpPr>
              <p:cNvPr id="153" name="Rectangle 152"/>
              <p:cNvSpPr/>
              <p:nvPr/>
            </p:nvSpPr>
            <p:spPr>
              <a:xfrm>
                <a:off x="4861993" y="5150992"/>
                <a:ext cx="791284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154" name="Picture 153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39501" y="5235583"/>
                <a:ext cx="639697" cy="237354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5526194" y="5580340"/>
              <a:ext cx="657070" cy="400049"/>
              <a:chOff x="5728396" y="5812824"/>
              <a:chExt cx="657070" cy="400049"/>
            </a:xfrm>
          </p:grpSpPr>
          <p:sp>
            <p:nvSpPr>
              <p:cNvPr id="156" name="Rectangle 155"/>
              <p:cNvSpPr/>
              <p:nvPr/>
            </p:nvSpPr>
            <p:spPr>
              <a:xfrm>
                <a:off x="5728396" y="5812824"/>
                <a:ext cx="657070" cy="400049"/>
              </a:xfrm>
              <a:prstGeom prst="rect">
                <a:avLst/>
              </a:prstGeom>
              <a:solidFill>
                <a:srgbClr val="FFC5B7"/>
              </a:solidFill>
              <a:ln>
                <a:solidFill>
                  <a:srgbClr val="FF42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" name="Picture 26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0056" y="5897278"/>
                <a:ext cx="508119" cy="258673"/>
              </a:xfrm>
              <a:prstGeom prst="rect">
                <a:avLst/>
              </a:prstGeom>
            </p:spPr>
          </p:pic>
        </p:grpSp>
      </p:grpSp>
      <p:grpSp>
        <p:nvGrpSpPr>
          <p:cNvPr id="237" name="Group 236"/>
          <p:cNvGrpSpPr/>
          <p:nvPr/>
        </p:nvGrpSpPr>
        <p:grpSpPr>
          <a:xfrm>
            <a:off x="12785447" y="12418121"/>
            <a:ext cx="512502" cy="256696"/>
            <a:chOff x="3559663" y="1190758"/>
            <a:chExt cx="256251" cy="128348"/>
          </a:xfrm>
        </p:grpSpPr>
        <p:sp>
          <p:nvSpPr>
            <p:cNvPr id="238" name="Rectangle 237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39" name="Oval 238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0" name="Oval 239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1" name="Oval 240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242" name="Group 241"/>
          <p:cNvGrpSpPr/>
          <p:nvPr/>
        </p:nvGrpSpPr>
        <p:grpSpPr>
          <a:xfrm>
            <a:off x="12781155" y="13677875"/>
            <a:ext cx="512502" cy="256696"/>
            <a:chOff x="3559663" y="1190758"/>
            <a:chExt cx="256251" cy="128348"/>
          </a:xfrm>
        </p:grpSpPr>
        <p:sp>
          <p:nvSpPr>
            <p:cNvPr id="243" name="Rectangle 24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4" name="Oval 24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5" name="Oval 24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6" name="Oval 24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pic>
        <p:nvPicPr>
          <p:cNvPr id="254" name="Picture 25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8948" y="12306285"/>
            <a:ext cx="562814" cy="424200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5790" y="13505817"/>
            <a:ext cx="668494" cy="427012"/>
          </a:xfrm>
          <a:prstGeom prst="rect">
            <a:avLst/>
          </a:prstGeom>
        </p:spPr>
      </p:pic>
      <p:grpSp>
        <p:nvGrpSpPr>
          <p:cNvPr id="256" name="Group 255"/>
          <p:cNvGrpSpPr/>
          <p:nvPr/>
        </p:nvGrpSpPr>
        <p:grpSpPr>
          <a:xfrm>
            <a:off x="-1193640" y="12429689"/>
            <a:ext cx="512502" cy="256696"/>
            <a:chOff x="3559663" y="1190758"/>
            <a:chExt cx="256251" cy="128348"/>
          </a:xfrm>
        </p:grpSpPr>
        <p:sp>
          <p:nvSpPr>
            <p:cNvPr id="257" name="Rectangle 256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8" name="Oval 257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9" name="Oval 258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60" name="Oval 259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-1202990" y="13676133"/>
            <a:ext cx="512502" cy="256696"/>
            <a:chOff x="3559663" y="1190758"/>
            <a:chExt cx="256251" cy="128348"/>
          </a:xfrm>
        </p:grpSpPr>
        <p:sp>
          <p:nvSpPr>
            <p:cNvPr id="262" name="Rectangle 261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63" name="Oval 262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64" name="Oval 263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65" name="Oval 264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pic>
        <p:nvPicPr>
          <p:cNvPr id="283" name="Picture 28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8128" y="11264336"/>
            <a:ext cx="5069984" cy="43249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751864" y="4699726"/>
            <a:ext cx="3673080" cy="3968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75" name="Rectangle 74"/>
          <p:cNvSpPr/>
          <p:nvPr/>
        </p:nvSpPr>
        <p:spPr>
          <a:xfrm>
            <a:off x="11965988" y="4699726"/>
            <a:ext cx="3673080" cy="396886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85" name="Rectangle 84"/>
          <p:cNvSpPr/>
          <p:nvPr/>
        </p:nvSpPr>
        <p:spPr>
          <a:xfrm>
            <a:off x="16804028" y="6468203"/>
            <a:ext cx="576000" cy="57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86" name="Rectangle 85"/>
          <p:cNvSpPr/>
          <p:nvPr/>
        </p:nvSpPr>
        <p:spPr>
          <a:xfrm>
            <a:off x="16790490" y="5259087"/>
            <a:ext cx="576000" cy="57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25" name="Rectangle 24"/>
          <p:cNvSpPr/>
          <p:nvPr/>
        </p:nvSpPr>
        <p:spPr>
          <a:xfrm>
            <a:off x="16793710" y="8060729"/>
            <a:ext cx="576000" cy="57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6430596" y="5278361"/>
            <a:ext cx="10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430596" y="6485251"/>
            <a:ext cx="10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412724" y="8080355"/>
            <a:ext cx="1008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178601" y="4875524"/>
            <a:ext cx="1504950" cy="3600490"/>
          </a:xfrm>
          <a:prstGeom prst="rect">
            <a:avLst/>
          </a:prstGeom>
          <a:solidFill>
            <a:srgbClr val="BBD3EB"/>
          </a:solidFill>
          <a:ln>
            <a:solidFill>
              <a:srgbClr val="3673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24" name="Rectangle 23"/>
          <p:cNvSpPr/>
          <p:nvPr/>
        </p:nvSpPr>
        <p:spPr>
          <a:xfrm>
            <a:off x="13910559" y="4875524"/>
            <a:ext cx="1504950" cy="3600490"/>
          </a:xfrm>
          <a:prstGeom prst="rect">
            <a:avLst/>
          </a:prstGeom>
          <a:solidFill>
            <a:srgbClr val="F0CEC6"/>
          </a:solidFill>
          <a:ln>
            <a:solidFill>
              <a:srgbClr val="FF4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sp>
        <p:nvSpPr>
          <p:cNvPr id="97" name="Rectangle 96"/>
          <p:cNvSpPr/>
          <p:nvPr/>
        </p:nvSpPr>
        <p:spPr>
          <a:xfrm>
            <a:off x="18562420" y="8440945"/>
            <a:ext cx="57600" cy="72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/>
          </a:p>
        </p:txBody>
      </p:sp>
      <p:sp>
        <p:nvSpPr>
          <p:cNvPr id="118" name="Rectangle 117"/>
          <p:cNvSpPr/>
          <p:nvPr/>
        </p:nvSpPr>
        <p:spPr>
          <a:xfrm>
            <a:off x="17327494" y="4850220"/>
            <a:ext cx="2604452" cy="3655650"/>
          </a:xfrm>
          <a:prstGeom prst="rect">
            <a:avLst/>
          </a:prstGeom>
          <a:solidFill>
            <a:srgbClr val="DCCAE4"/>
          </a:solidFill>
          <a:ln>
            <a:solidFill>
              <a:srgbClr val="734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/>
          </a:p>
        </p:txBody>
      </p:sp>
      <p:sp>
        <p:nvSpPr>
          <p:cNvPr id="98" name="Rectangle 97"/>
          <p:cNvSpPr/>
          <p:nvPr/>
        </p:nvSpPr>
        <p:spPr>
          <a:xfrm>
            <a:off x="8760214" y="9111613"/>
            <a:ext cx="9792000" cy="57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0728" y="4969371"/>
            <a:ext cx="2373224" cy="158897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66862" y="6535483"/>
            <a:ext cx="1217080" cy="46267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58554" y="6543497"/>
            <a:ext cx="1216928" cy="458392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7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2363" y="4174619"/>
            <a:ext cx="1282486" cy="411396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990" y="4170941"/>
            <a:ext cx="1317024" cy="41412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312" y="7829789"/>
            <a:ext cx="441808" cy="475444"/>
          </a:xfrm>
          <a:prstGeom prst="rect">
            <a:avLst/>
          </a:prstGeom>
        </p:spPr>
      </p:pic>
      <p:pic>
        <p:nvPicPr>
          <p:cNvPr id="214" name="Picture 21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688" y="6274649"/>
            <a:ext cx="441808" cy="475444"/>
          </a:xfrm>
          <a:prstGeom prst="rect">
            <a:avLst/>
          </a:prstGeom>
        </p:spPr>
      </p:pic>
      <p:pic>
        <p:nvPicPr>
          <p:cNvPr id="215" name="Picture 2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1688" y="5058997"/>
            <a:ext cx="441808" cy="475444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7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53506" y="6763630"/>
            <a:ext cx="2418036" cy="14249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6914353" y="2896173"/>
            <a:ext cx="1675030" cy="3279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11060737" y="2239443"/>
            <a:ext cx="2647538" cy="5746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16029133" y="2526127"/>
            <a:ext cx="2346450" cy="4796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7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18330458" y="2886167"/>
            <a:ext cx="1682008" cy="4099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7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5706774" y="2823084"/>
            <a:ext cx="1965072" cy="326682"/>
          </a:xfrm>
          <a:prstGeom prst="rect">
            <a:avLst/>
          </a:prstGeom>
        </p:spPr>
      </p:pic>
      <p:sp>
        <p:nvSpPr>
          <p:cNvPr id="18" name="Left Brace 17"/>
          <p:cNvSpPr/>
          <p:nvPr/>
        </p:nvSpPr>
        <p:spPr>
          <a:xfrm rot="5400000">
            <a:off x="11546341" y="54090"/>
            <a:ext cx="369978" cy="8016054"/>
          </a:xfrm>
          <a:prstGeom prst="leftBrace">
            <a:avLst>
              <a:gd name="adj1" fmla="val 95402"/>
              <a:gd name="adj2" fmla="val 51162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sz="7318"/>
          </a:p>
        </p:txBody>
      </p:sp>
      <p:pic>
        <p:nvPicPr>
          <p:cNvPr id="141" name="Picture 140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604" y="5075933"/>
            <a:ext cx="504204" cy="427012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8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602" y="6275207"/>
            <a:ext cx="517408" cy="429844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607" y="7814676"/>
            <a:ext cx="670454" cy="432694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0131">
            <a:off x="4953108" y="3048431"/>
            <a:ext cx="1210968" cy="428716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7968546" y="4875524"/>
            <a:ext cx="3236908" cy="3600490"/>
            <a:chOff x="2257425" y="1714501"/>
            <a:chExt cx="1618454" cy="2028824"/>
          </a:xfrm>
        </p:grpSpPr>
        <p:sp>
          <p:nvSpPr>
            <p:cNvPr id="15" name="Rectangle 14"/>
            <p:cNvSpPr/>
            <p:nvPr/>
          </p:nvSpPr>
          <p:spPr>
            <a:xfrm>
              <a:off x="2257425" y="1714501"/>
              <a:ext cx="752475" cy="2028824"/>
            </a:xfrm>
            <a:prstGeom prst="rect">
              <a:avLst/>
            </a:prstGeom>
            <a:solidFill>
              <a:srgbClr val="BBD3EB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23404" y="1714501"/>
              <a:ext cx="752475" cy="2028824"/>
            </a:xfrm>
            <a:prstGeom prst="rect">
              <a:avLst/>
            </a:prstGeom>
            <a:solidFill>
              <a:srgbClr val="F8EFD4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5937649" y="4878314"/>
            <a:ext cx="917584" cy="1047604"/>
            <a:chOff x="6271416" y="1714501"/>
            <a:chExt cx="458792" cy="523802"/>
          </a:xfrm>
        </p:grpSpPr>
        <p:sp>
          <p:nvSpPr>
            <p:cNvPr id="26" name="Rectangle 25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34" name="Arc 33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416335" y="1909141"/>
              <a:ext cx="186910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sz="7318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5945383" y="6125000"/>
            <a:ext cx="917584" cy="1047604"/>
            <a:chOff x="6271416" y="1714501"/>
            <a:chExt cx="458792" cy="523802"/>
          </a:xfrm>
        </p:grpSpPr>
        <p:sp>
          <p:nvSpPr>
            <p:cNvPr id="51" name="Rectangle 50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2" name="Arc 51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416335" y="1909141"/>
              <a:ext cx="186910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sz="7318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5937141" y="7673040"/>
            <a:ext cx="917584" cy="1047604"/>
            <a:chOff x="6271416" y="1714501"/>
            <a:chExt cx="458792" cy="523802"/>
          </a:xfrm>
        </p:grpSpPr>
        <p:sp>
          <p:nvSpPr>
            <p:cNvPr id="56" name="Rectangle 55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7" name="Arc 56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6416335" y="1909141"/>
              <a:ext cx="186910" cy="230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sz="7318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1438435" y="6391995"/>
            <a:ext cx="512502" cy="256696"/>
            <a:chOff x="3559663" y="1190758"/>
            <a:chExt cx="256251" cy="128348"/>
          </a:xfrm>
        </p:grpSpPr>
        <p:sp>
          <p:nvSpPr>
            <p:cNvPr id="88" name="Rectangle 87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9" name="Oval 88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0" name="Oval 89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1" name="Oval 90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1437879" y="7970503"/>
            <a:ext cx="512502" cy="256696"/>
            <a:chOff x="3559663" y="1190758"/>
            <a:chExt cx="256251" cy="128348"/>
          </a:xfrm>
        </p:grpSpPr>
        <p:sp>
          <p:nvSpPr>
            <p:cNvPr id="93" name="Rectangle 9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4" name="Oval 9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5" name="Oval 9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6" name="Oval 9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11431689" y="5168371"/>
            <a:ext cx="512502" cy="256696"/>
            <a:chOff x="3559663" y="1190758"/>
            <a:chExt cx="256251" cy="128348"/>
          </a:xfrm>
        </p:grpSpPr>
        <p:sp>
          <p:nvSpPr>
            <p:cNvPr id="103" name="Rectangle 10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4" name="Oval 10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6" name="Oval 10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6785889" y="7186415"/>
            <a:ext cx="512502" cy="256696"/>
            <a:chOff x="3559663" y="1190758"/>
            <a:chExt cx="256251" cy="128348"/>
          </a:xfrm>
        </p:grpSpPr>
        <p:sp>
          <p:nvSpPr>
            <p:cNvPr id="108" name="Rectangle 107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09" name="Oval 108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0" name="Oval 109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16154165" y="7163601"/>
            <a:ext cx="512502" cy="256696"/>
            <a:chOff x="3559663" y="1190758"/>
            <a:chExt cx="256251" cy="128348"/>
          </a:xfrm>
        </p:grpSpPr>
        <p:sp>
          <p:nvSpPr>
            <p:cNvPr id="113" name="Rectangle 11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4" name="Oval 11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5" name="Oval 11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16" name="Oval 11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4567507" y="8493756"/>
            <a:ext cx="192746" cy="721358"/>
            <a:chOff x="5556904" y="3747405"/>
            <a:chExt cx="96373" cy="360679"/>
          </a:xfrm>
        </p:grpSpPr>
        <p:sp>
          <p:nvSpPr>
            <p:cNvPr id="99" name="Rectangle 98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21" name="Oval 120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30" name="Isosceles Triangle 29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12834701" y="8493756"/>
            <a:ext cx="192746" cy="721358"/>
            <a:chOff x="5556904" y="3747405"/>
            <a:chExt cx="96373" cy="360679"/>
          </a:xfrm>
        </p:grpSpPr>
        <p:sp>
          <p:nvSpPr>
            <p:cNvPr id="124" name="Rectangle 123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25" name="Oval 124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27" name="Isosceles Triangle 126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0365905" y="8490664"/>
            <a:ext cx="192746" cy="721358"/>
            <a:chOff x="5556904" y="3747405"/>
            <a:chExt cx="96373" cy="360679"/>
          </a:xfrm>
        </p:grpSpPr>
        <p:sp>
          <p:nvSpPr>
            <p:cNvPr id="133" name="Rectangle 132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34" name="Oval 133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36" name="Isosceles Triangle 135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8624649" y="8490664"/>
            <a:ext cx="192746" cy="721358"/>
            <a:chOff x="5556904" y="3747405"/>
            <a:chExt cx="96373" cy="360679"/>
          </a:xfrm>
        </p:grpSpPr>
        <p:sp>
          <p:nvSpPr>
            <p:cNvPr id="138" name="Rectangle 137"/>
            <p:cNvSpPr/>
            <p:nvPr/>
          </p:nvSpPr>
          <p:spPr>
            <a:xfrm>
              <a:off x="5590266" y="3811542"/>
              <a:ext cx="28800" cy="252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39" name="Oval 138"/>
            <p:cNvSpPr/>
            <p:nvPr/>
          </p:nvSpPr>
          <p:spPr>
            <a:xfrm>
              <a:off x="5568666" y="4036084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140" name="Isosceles Triangle 139"/>
            <p:cNvSpPr/>
            <p:nvPr/>
          </p:nvSpPr>
          <p:spPr>
            <a:xfrm>
              <a:off x="5556904" y="3747405"/>
              <a:ext cx="96373" cy="9000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6628939" y="7658130"/>
            <a:ext cx="801814" cy="800098"/>
            <a:chOff x="784125" y="2817273"/>
            <a:chExt cx="400907" cy="400049"/>
          </a:xfrm>
        </p:grpSpPr>
        <p:sp>
          <p:nvSpPr>
            <p:cNvPr id="267" name="Rectangle 266"/>
            <p:cNvSpPr/>
            <p:nvPr/>
          </p:nvSpPr>
          <p:spPr>
            <a:xfrm>
              <a:off x="784125" y="2817273"/>
              <a:ext cx="400907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pic>
          <p:nvPicPr>
            <p:cNvPr id="268" name="Picture 267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529" y="2929290"/>
              <a:ext cx="196858" cy="160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</p:grpSp>
      <p:grpSp>
        <p:nvGrpSpPr>
          <p:cNvPr id="269" name="Group 268"/>
          <p:cNvGrpSpPr/>
          <p:nvPr/>
        </p:nvGrpSpPr>
        <p:grpSpPr>
          <a:xfrm>
            <a:off x="6633223" y="6121916"/>
            <a:ext cx="801814" cy="800098"/>
            <a:chOff x="784125" y="2817273"/>
            <a:chExt cx="400907" cy="400049"/>
          </a:xfrm>
        </p:grpSpPr>
        <p:sp>
          <p:nvSpPr>
            <p:cNvPr id="270" name="Rectangle 269"/>
            <p:cNvSpPr/>
            <p:nvPr/>
          </p:nvSpPr>
          <p:spPr>
            <a:xfrm>
              <a:off x="784125" y="2817273"/>
              <a:ext cx="400907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pic>
          <p:nvPicPr>
            <p:cNvPr id="271" name="Picture 270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529" y="2929290"/>
              <a:ext cx="196858" cy="160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</p:grpSp>
      <p:grpSp>
        <p:nvGrpSpPr>
          <p:cNvPr id="272" name="Group 271"/>
          <p:cNvGrpSpPr/>
          <p:nvPr/>
        </p:nvGrpSpPr>
        <p:grpSpPr>
          <a:xfrm>
            <a:off x="6633223" y="4904120"/>
            <a:ext cx="801814" cy="800098"/>
            <a:chOff x="784125" y="2817273"/>
            <a:chExt cx="400907" cy="400049"/>
          </a:xfrm>
        </p:grpSpPr>
        <p:sp>
          <p:nvSpPr>
            <p:cNvPr id="273" name="Rectangle 272"/>
            <p:cNvSpPr/>
            <p:nvPr/>
          </p:nvSpPr>
          <p:spPr>
            <a:xfrm>
              <a:off x="784125" y="2817273"/>
              <a:ext cx="400907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pic>
          <p:nvPicPr>
            <p:cNvPr id="274" name="Picture 273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529" y="2929290"/>
              <a:ext cx="196858" cy="1600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</p:grpSp>
      <p:pic>
        <p:nvPicPr>
          <p:cNvPr id="235" name="Picture 23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6175" y="6533822"/>
            <a:ext cx="6033306" cy="1526154"/>
          </a:xfrm>
          <a:prstGeom prst="rect">
            <a:avLst/>
          </a:prstGeom>
        </p:spPr>
      </p:pic>
      <p:sp>
        <p:nvSpPr>
          <p:cNvPr id="252" name="Rectangle 251"/>
          <p:cNvSpPr/>
          <p:nvPr/>
        </p:nvSpPr>
        <p:spPr>
          <a:xfrm>
            <a:off x="17326988" y="8817842"/>
            <a:ext cx="2604452" cy="657906"/>
          </a:xfrm>
          <a:prstGeom prst="rect">
            <a:avLst/>
          </a:prstGeom>
          <a:solidFill>
            <a:srgbClr val="DCCAE4"/>
          </a:solidFill>
          <a:ln>
            <a:solidFill>
              <a:srgbClr val="734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7318" dirty="0"/>
          </a:p>
        </p:txBody>
      </p:sp>
      <p:pic>
        <p:nvPicPr>
          <p:cNvPr id="253" name="Picture 25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8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66516" y="8866267"/>
            <a:ext cx="2296152" cy="54843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8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9001" y="6533301"/>
            <a:ext cx="1208690" cy="4583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8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0728" y="6526620"/>
            <a:ext cx="1246932" cy="47889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17113876" y="4371708"/>
            <a:ext cx="0" cy="589259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7096686" y="9607697"/>
            <a:ext cx="6037743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318" dirty="0"/>
              <a:t>classical comp. </a:t>
            </a:r>
          </a:p>
        </p:txBody>
      </p:sp>
      <p:sp>
        <p:nvSpPr>
          <p:cNvPr id="278" name="TextBox 277"/>
          <p:cNvSpPr txBox="1"/>
          <p:nvPr/>
        </p:nvSpPr>
        <p:spPr>
          <a:xfrm>
            <a:off x="10397496" y="9609933"/>
            <a:ext cx="7807650" cy="1218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318" dirty="0"/>
              <a:t>quantum computer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728686" y="2792753"/>
            <a:ext cx="914400" cy="914400"/>
          </a:xfrm>
          <a:prstGeom prst="roundRect">
            <a:avLst/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336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3525020" y="8499483"/>
            <a:ext cx="21299318" cy="6202822"/>
            <a:chOff x="658403" y="3628631"/>
            <a:chExt cx="10649659" cy="3101411"/>
          </a:xfrm>
        </p:grpSpPr>
        <p:grpSp>
          <p:nvGrpSpPr>
            <p:cNvPr id="35" name="Group 34"/>
            <p:cNvGrpSpPr/>
            <p:nvPr/>
          </p:nvGrpSpPr>
          <p:grpSpPr>
            <a:xfrm>
              <a:off x="658403" y="3628631"/>
              <a:ext cx="10649659" cy="3101411"/>
              <a:chOff x="666716" y="2173904"/>
              <a:chExt cx="10649659" cy="3101411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016155" y="2636520"/>
                <a:ext cx="804670" cy="1908463"/>
              </a:xfrm>
              <a:prstGeom prst="rect">
                <a:avLst/>
              </a:prstGeom>
              <a:solidFill>
                <a:srgbClr val="FF000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>
                  <a:latin typeface="DINPro" panose="020B0504020101020102" pitchFamily="34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031814" y="2636520"/>
                <a:ext cx="2993816" cy="18867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77098" y="2636520"/>
                <a:ext cx="2462116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6716" y="2636520"/>
                <a:ext cx="1912725" cy="18867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>
                  <a:latin typeface="DINPro" panose="020B0504020101020102" pitchFamily="34" charset="0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63799" y="2829786"/>
                <a:ext cx="2495550" cy="476250"/>
              </a:xfrm>
              <a:prstGeom prst="rect">
                <a:avLst/>
              </a:prstGeom>
            </p:spPr>
          </p:pic>
          <p:cxnSp>
            <p:nvCxnSpPr>
              <p:cNvPr id="21" name="Straight Connector 20"/>
              <p:cNvCxnSpPr/>
              <p:nvPr/>
            </p:nvCxnSpPr>
            <p:spPr>
              <a:xfrm flipH="1">
                <a:off x="5048092" y="3067911"/>
                <a:ext cx="2443781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026513" y="2636520"/>
                <a:ext cx="0" cy="19989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8025630" y="2636520"/>
                <a:ext cx="0" cy="19227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41908" y="3789045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469825" y="3730306"/>
                <a:ext cx="355967" cy="428625"/>
              </a:xfrm>
              <a:prstGeom prst="rect">
                <a:avLst/>
              </a:prstGeom>
            </p:spPr>
          </p:pic>
          <p:cxnSp>
            <p:nvCxnSpPr>
              <p:cNvPr id="45" name="Straight Arrow Connector 44"/>
              <p:cNvCxnSpPr/>
              <p:nvPr/>
            </p:nvCxnSpPr>
            <p:spPr>
              <a:xfrm>
                <a:off x="2562640" y="4523222"/>
                <a:ext cx="245625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5031593" y="4523222"/>
                <a:ext cx="296736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339160" y="4502412"/>
                <a:ext cx="755175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atin typeface="DINPro" panose="020B0504020101020102" pitchFamily="34" charset="0"/>
                  </a:rPr>
                  <a:t>350 ns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096000" y="4502412"/>
                <a:ext cx="755175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atin typeface="DINPro" panose="020B0504020101020102" pitchFamily="34" charset="0"/>
                  </a:rPr>
                  <a:t>440 ns</a:t>
                </a: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2570260" y="4950692"/>
                <a:ext cx="623084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8392746" y="3343275"/>
                <a:ext cx="408354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281820" y="4952149"/>
                <a:ext cx="937116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latin typeface="DINPro" panose="020B0504020101020102" pitchFamily="34" charset="0"/>
                  </a:rPr>
                  <a:t>≈ 895 ns</a:t>
                </a: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04928" y="3789042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46044" y="3730305"/>
                <a:ext cx="355967" cy="428625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87312" y="3124200"/>
                <a:ext cx="380628" cy="438150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3254163" y="4158890"/>
                <a:ext cx="935802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Readout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766209" y="4158890"/>
                <a:ext cx="1379609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solidFill>
                      <a:schemeClr val="bg2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Total latency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8182726" y="4184011"/>
                <a:ext cx="380072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solidFill>
                      <a:srgbClr val="C00000"/>
                    </a:solidFill>
                    <a:latin typeface="DINPro" panose="020B0504020101020102" pitchFamily="34" charset="0"/>
                  </a:rPr>
                  <a:t>FB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7927" y="4158890"/>
                <a:ext cx="1869743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solidFill>
                      <a:schemeClr val="accent2"/>
                    </a:solidFill>
                    <a:latin typeface="DINPro" panose="020B0504020101020102" pitchFamily="34" charset="0"/>
                  </a:rPr>
                  <a:t>State preparation</a:t>
                </a: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194959" y="2732409"/>
                <a:ext cx="357768" cy="1447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46124" y="3117533"/>
                <a:ext cx="380628" cy="43815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037104" y="2725742"/>
                <a:ext cx="357768" cy="144780"/>
              </a:xfrm>
              <a:prstGeom prst="rect">
                <a:avLst/>
              </a:prstGeom>
            </p:spPr>
          </p:pic>
          <p:cxnSp>
            <p:nvCxnSpPr>
              <p:cNvPr id="88" name="Straight Connector 87"/>
              <p:cNvCxnSpPr/>
              <p:nvPr/>
            </p:nvCxnSpPr>
            <p:spPr>
              <a:xfrm flipH="1">
                <a:off x="8392746" y="2778130"/>
                <a:ext cx="438058" cy="3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4" name="Picture 9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90922" y="3213812"/>
                <a:ext cx="230550" cy="254953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2609" y="2660696"/>
                <a:ext cx="242286" cy="254476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83318" y="3809516"/>
                <a:ext cx="264140" cy="254953"/>
              </a:xfrm>
              <a:prstGeom prst="rect">
                <a:avLst/>
              </a:prstGeom>
            </p:spPr>
          </p:pic>
          <p:cxnSp>
            <p:nvCxnSpPr>
              <p:cNvPr id="95" name="Straight Connector 94"/>
              <p:cNvCxnSpPr/>
              <p:nvPr/>
            </p:nvCxnSpPr>
            <p:spPr>
              <a:xfrm flipH="1">
                <a:off x="1746044" y="3343275"/>
                <a:ext cx="441268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1746044" y="2783218"/>
                <a:ext cx="448915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577098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2562640" y="2398233"/>
                <a:ext cx="6263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2577098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12880" y="2173904"/>
                <a:ext cx="345600" cy="154971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8825521" y="2654588"/>
                <a:ext cx="2453685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600" dirty="0">
                  <a:latin typeface="DINPro" panose="020B0504020101020102" pitchFamily="34" charset="0"/>
                </a:endParaRPr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820825" y="2832015"/>
                <a:ext cx="2495550" cy="47625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9494156" y="4176958"/>
                <a:ext cx="935802" cy="323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3600" dirty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Readout</a:t>
                </a: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8813030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8813030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7479454" y="2767774"/>
                <a:ext cx="278727" cy="29479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7477133" y="3075874"/>
                <a:ext cx="297388" cy="86737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7477134" y="3061049"/>
                <a:ext cx="289592" cy="2822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7747676" y="2775842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7751986" y="3336607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7758163" y="3936581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Picture 14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7637" y="6535708"/>
              <a:ext cx="362205" cy="176777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3548882" y="2499803"/>
            <a:ext cx="13041700" cy="5485461"/>
            <a:chOff x="636338" y="4313000"/>
            <a:chExt cx="4637843" cy="1950720"/>
          </a:xfrm>
        </p:grpSpPr>
        <p:sp>
          <p:nvSpPr>
            <p:cNvPr id="102" name="Rectangle 101"/>
            <p:cNvSpPr/>
            <p:nvPr/>
          </p:nvSpPr>
          <p:spPr>
            <a:xfrm>
              <a:off x="3816566" y="4338335"/>
              <a:ext cx="1457615" cy="1925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0" dirty="0" smtClean="0">
                  <a:solidFill>
                    <a:schemeClr val="tx1"/>
                  </a:solidFill>
                  <a:latin typeface="DINPro" panose="020B0504020101020102" pitchFamily="34" charset="0"/>
                </a:rPr>
                <a:t>Sample</a:t>
              </a:r>
            </a:p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 smtClean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 smtClean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36338" y="4338335"/>
              <a:ext cx="1739971" cy="7226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0" dirty="0" smtClean="0">
                  <a:solidFill>
                    <a:srgbClr val="34427A"/>
                  </a:solidFill>
                  <a:latin typeface="DINPro" panose="020B0504020101020102" pitchFamily="34" charset="0"/>
                </a:rPr>
                <a:t>HDAWG</a:t>
              </a:r>
              <a:endParaRPr lang="de-DE" sz="4000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3696" y="5476027"/>
              <a:ext cx="2134164" cy="779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0" dirty="0" smtClean="0">
                  <a:solidFill>
                    <a:srgbClr val="34427A"/>
                  </a:solidFill>
                  <a:latin typeface="DINPro" panose="020B0504020101020102" pitchFamily="34" charset="0"/>
                </a:rPr>
                <a:t>UHFQA</a:t>
              </a:r>
            </a:p>
            <a:p>
              <a:pPr algn="ctr"/>
              <a:endParaRPr lang="en-US" sz="4000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4000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H="1" flipV="1">
              <a:off x="983925" y="5071679"/>
              <a:ext cx="0" cy="50823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993779" y="5134580"/>
              <a:ext cx="890571" cy="245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rPr>
                <a:t>Code word</a:t>
              </a:r>
              <a:endParaRPr lang="de-DE" sz="3600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2785238" y="5731790"/>
              <a:ext cx="1036763" cy="0"/>
            </a:xfrm>
            <a:prstGeom prst="straightConnector1">
              <a:avLst/>
            </a:prstGeom>
            <a:ln w="38100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>
              <a:off x="2673209" y="5965508"/>
              <a:ext cx="1148791" cy="0"/>
            </a:xfrm>
            <a:prstGeom prst="straightConnector1">
              <a:avLst/>
            </a:prstGeom>
            <a:ln w="38100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949155" y="5049304"/>
              <a:ext cx="1245274" cy="578785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2868416" y="5480644"/>
              <a:ext cx="846045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734687"/>
                  </a:solidFill>
                  <a:latin typeface="DINPro" panose="020B0504020101020102" pitchFamily="34" charset="0"/>
                </a:rPr>
                <a:t>RO pulse</a:t>
              </a:r>
              <a:endParaRPr lang="de-DE" sz="4000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82042" y="5980238"/>
              <a:ext cx="871756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734687"/>
                  </a:solidFill>
                  <a:latin typeface="DINPro" panose="020B0504020101020102" pitchFamily="34" charset="0"/>
                </a:rPr>
                <a:t>Data </a:t>
              </a:r>
              <a:r>
                <a:rPr lang="en-US" sz="4000" dirty="0" err="1" smtClean="0">
                  <a:solidFill>
                    <a:srgbClr val="734687"/>
                  </a:solidFill>
                  <a:latin typeface="DINPro" panose="020B0504020101020102" pitchFamily="34" charset="0"/>
                </a:rPr>
                <a:t>acq</a:t>
              </a:r>
              <a:r>
                <a:rPr lang="en-US" sz="4000" dirty="0" smtClean="0">
                  <a:solidFill>
                    <a:srgbClr val="734687"/>
                  </a:solidFill>
                  <a:latin typeface="DINPro" panose="020B0504020101020102" pitchFamily="34" charset="0"/>
                </a:rPr>
                <a:t>.</a:t>
              </a:r>
              <a:endParaRPr lang="de-DE" sz="4000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2383666" y="4590705"/>
              <a:ext cx="1432900" cy="0"/>
            </a:xfrm>
            <a:prstGeom prst="straightConnector1">
              <a:avLst/>
            </a:prstGeom>
            <a:ln w="381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2623230" y="4313000"/>
              <a:ext cx="1011038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ED7D31"/>
                  </a:solidFill>
                  <a:latin typeface="DINPro" panose="020B0504020101020102" pitchFamily="34" charset="0"/>
                </a:rPr>
                <a:t>State prep.</a:t>
              </a:r>
              <a:endParaRPr lang="de-DE" sz="4000" dirty="0">
                <a:solidFill>
                  <a:srgbClr val="ED7D3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901480" y="4682162"/>
              <a:ext cx="313900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C00000"/>
                  </a:solidFill>
                  <a:latin typeface="DINPro" panose="020B0504020101020102" pitchFamily="34" charset="0"/>
                </a:rPr>
                <a:t>FB</a:t>
              </a:r>
              <a:endParaRPr lang="de-DE" sz="4000" dirty="0">
                <a:solidFill>
                  <a:srgbClr val="C00000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2383666" y="4963127"/>
              <a:ext cx="14329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2008664" y="5781124"/>
              <a:ext cx="614845" cy="284832"/>
              <a:chOff x="4393282" y="2471558"/>
              <a:chExt cx="828353" cy="378814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4451903" y="2523654"/>
                <a:ext cx="769732" cy="326718"/>
              </a:xfrm>
              <a:prstGeom prst="rect">
                <a:avLst/>
              </a:prstGeom>
              <a:noFill/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 smtClean="0">
                    <a:latin typeface="DINPro" panose="020B0504020101020102" pitchFamily="34" charset="0"/>
                  </a:rPr>
                  <a:t>Integr</a:t>
                </a:r>
                <a:r>
                  <a:rPr lang="en-US" sz="3600" dirty="0" smtClean="0">
                    <a:latin typeface="DINPro" panose="020B0504020101020102" pitchFamily="34" charset="0"/>
                  </a:rPr>
                  <a:t>.</a:t>
                </a:r>
                <a:endParaRPr lang="de-DE" sz="3600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4393282" y="2471558"/>
                <a:ext cx="769731" cy="326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 smtClean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Integr</a:t>
                </a:r>
                <a:r>
                  <a:rPr lang="en-US" sz="3600" dirty="0" smtClean="0">
                    <a:latin typeface="DINPro" panose="020B0504020101020102" pitchFamily="34" charset="0"/>
                  </a:rPr>
                  <a:t>.</a:t>
                </a:r>
                <a:endParaRPr lang="de-DE" sz="3600" dirty="0">
                  <a:latin typeface="DINPro" panose="020B0504020101020102" pitchFamily="34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912421" y="5781325"/>
              <a:ext cx="890032" cy="288150"/>
              <a:chOff x="2706315" y="2431423"/>
              <a:chExt cx="1199107" cy="383226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2758125" y="2487932"/>
                <a:ext cx="1147297" cy="3267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600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706315" y="2431423"/>
                <a:ext cx="1147298" cy="3267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600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</p:grpSp>
        <p:cxnSp>
          <p:nvCxnSpPr>
            <p:cNvPr id="123" name="Elbow Connector 122"/>
            <p:cNvCxnSpPr/>
            <p:nvPr/>
          </p:nvCxnSpPr>
          <p:spPr>
            <a:xfrm flipV="1">
              <a:off x="978171" y="4963129"/>
              <a:ext cx="1384517" cy="70999"/>
            </a:xfrm>
            <a:prstGeom prst="bentConnector3">
              <a:avLst>
                <a:gd name="adj1" fmla="val 723"/>
              </a:avLst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983488" y="5539697"/>
              <a:ext cx="0" cy="22711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855602" y="5945981"/>
              <a:ext cx="16012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2204757" y="6062505"/>
              <a:ext cx="216416" cy="175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9053" y="6062504"/>
              <a:ext cx="216416" cy="175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9" name="Arc 128"/>
            <p:cNvSpPr/>
            <p:nvPr/>
          </p:nvSpPr>
          <p:spPr>
            <a:xfrm>
              <a:off x="2507631" y="5104747"/>
              <a:ext cx="540457" cy="315894"/>
            </a:xfrm>
            <a:prstGeom prst="arc">
              <a:avLst>
                <a:gd name="adj1" fmla="val 5216506"/>
                <a:gd name="adj2" fmla="val 5158986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3600"/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V="1">
              <a:off x="2781703" y="5383193"/>
              <a:ext cx="0" cy="72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Picture 13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691" y="5202255"/>
              <a:ext cx="268846" cy="132921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3060619" y="5118568"/>
              <a:ext cx="712369" cy="245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atin typeface="DINPro" panose="020B0504020101020102" pitchFamily="34" charset="0"/>
                </a:rPr>
                <a:t>≈ </a:t>
              </a:r>
              <a:r>
                <a:rPr lang="de-DE" sz="3600" dirty="0" smtClean="0">
                  <a:latin typeface="DINPro" panose="020B0504020101020102" pitchFamily="34" charset="0"/>
                </a:rPr>
                <a:t>895 ns</a:t>
              </a:r>
              <a:endParaRPr lang="de-DE" sz="3600" dirty="0">
                <a:latin typeface="DINPro" panose="020B0504020101020102" pitchFamily="34" charset="0"/>
              </a:endParaRPr>
            </a:p>
          </p:txBody>
        </p:sp>
      </p:grpSp>
      <p:pic>
        <p:nvPicPr>
          <p:cNvPr id="142" name="Content Placeholder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1268" r="24158" b="884"/>
          <a:stretch/>
        </p:blipFill>
        <p:spPr>
          <a:xfrm>
            <a:off x="17865443" y="2539234"/>
            <a:ext cx="6922076" cy="62170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2620" y="1824665"/>
            <a:ext cx="758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DINPro" panose="020B0504020101020102" pitchFamily="34" charset="0"/>
              </a:rPr>
              <a:t>(a)</a:t>
            </a:r>
            <a:endParaRPr lang="en-US" sz="4000" dirty="0">
              <a:latin typeface="DINPro" panose="020B0504020101020102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7676982" y="1781188"/>
            <a:ext cx="768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DINPro" panose="020B0504020101020102" pitchFamily="34" charset="0"/>
              </a:rPr>
              <a:t>(b)</a:t>
            </a:r>
            <a:endParaRPr lang="en-US" sz="4000" dirty="0">
              <a:latin typeface="DINPro" panose="020B0504020101020102" pitchFamily="34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525020" y="8288244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DINPro" panose="020B0504020101020102" pitchFamily="34" charset="0"/>
              </a:rPr>
              <a:t>(c)</a:t>
            </a:r>
            <a:endParaRPr lang="en-US" sz="4000" dirty="0">
              <a:latin typeface="DIN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70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13444154" y="11264088"/>
            <a:ext cx="14165128" cy="3241298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55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41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54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53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52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51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50"/>
                    </p:custDataLst>
                  </p:nvPr>
                </p:nvPicPr>
                <p:blipFill>
                  <a:blip r:embed="rId6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49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48"/>
                    </p:custDataLst>
                  </p:nvPr>
                </p:nvPicPr>
                <p:blipFill>
                  <a:blip r:embed="rId6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42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47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43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46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44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45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27671" y="11740717"/>
            <a:ext cx="13015522" cy="2675524"/>
            <a:chOff x="-962895" y="5295951"/>
            <a:chExt cx="6507761" cy="1337762"/>
          </a:xfrm>
        </p:grpSpPr>
        <p:grpSp>
          <p:nvGrpSpPr>
            <p:cNvPr id="63" name="Group 62"/>
            <p:cNvGrpSpPr/>
            <p:nvPr/>
          </p:nvGrpSpPr>
          <p:grpSpPr>
            <a:xfrm>
              <a:off x="-328893" y="5295951"/>
              <a:ext cx="5598000" cy="1337762"/>
              <a:chOff x="795796" y="4803432"/>
              <a:chExt cx="5598000" cy="1337762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13677" y="4803432"/>
                <a:ext cx="5379894" cy="133776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166" name="Straight Connector 165"/>
              <p:cNvCxnSpPr/>
              <p:nvPr/>
            </p:nvCxnSpPr>
            <p:spPr>
              <a:xfrm>
                <a:off x="795796" y="5159606"/>
                <a:ext cx="559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V="1">
                <a:off x="795796" y="5787907"/>
                <a:ext cx="559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/>
              <p:cNvGrpSpPr/>
              <p:nvPr/>
            </p:nvGrpSpPr>
            <p:grpSpPr>
              <a:xfrm>
                <a:off x="2460389" y="5580340"/>
                <a:ext cx="1179754" cy="400049"/>
                <a:chOff x="2597237" y="5189244"/>
                <a:chExt cx="1179754" cy="400049"/>
              </a:xfrm>
            </p:grpSpPr>
            <p:sp>
              <p:nvSpPr>
                <p:cNvPr id="169" name="Rectangle 168"/>
                <p:cNvSpPr/>
                <p:nvPr/>
              </p:nvSpPr>
              <p:spPr>
                <a:xfrm>
                  <a:off x="2597237" y="5189244"/>
                  <a:ext cx="1179754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5218" y="5271454"/>
                  <a:ext cx="1043792" cy="235630"/>
                </a:xfrm>
                <a:prstGeom prst="rect">
                  <a:avLst/>
                </a:prstGeom>
              </p:spPr>
            </p:pic>
          </p:grpSp>
          <p:cxnSp>
            <p:nvCxnSpPr>
              <p:cNvPr id="177" name="Straight Connector 176"/>
              <p:cNvCxnSpPr/>
              <p:nvPr/>
            </p:nvCxnSpPr>
            <p:spPr>
              <a:xfrm>
                <a:off x="3040783" y="5160360"/>
                <a:ext cx="0" cy="4190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Oval 181"/>
              <p:cNvSpPr/>
              <p:nvPr/>
            </p:nvSpPr>
            <p:spPr>
              <a:xfrm>
                <a:off x="3004783" y="512912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1023368" y="4963689"/>
                <a:ext cx="1335861" cy="400049"/>
                <a:chOff x="2758107" y="5960900"/>
                <a:chExt cx="1335861" cy="400049"/>
              </a:xfrm>
            </p:grpSpPr>
            <p:sp>
              <p:nvSpPr>
                <p:cNvPr id="184" name="Rectangle 183"/>
                <p:cNvSpPr/>
                <p:nvPr/>
              </p:nvSpPr>
              <p:spPr>
                <a:xfrm>
                  <a:off x="2758107" y="5960900"/>
                  <a:ext cx="1335861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6563" y="6043110"/>
                  <a:ext cx="1225047" cy="236072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/>
              <p:cNvGrpSpPr/>
              <p:nvPr/>
            </p:nvGrpSpPr>
            <p:grpSpPr>
              <a:xfrm>
                <a:off x="1023367" y="5580340"/>
                <a:ext cx="1335861" cy="400049"/>
                <a:chOff x="2758107" y="5960900"/>
                <a:chExt cx="1335861" cy="400049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2758107" y="5960900"/>
                  <a:ext cx="1335861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29" name="Picture 128"/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6563" y="6043110"/>
                  <a:ext cx="1225047" cy="236072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3744979" y="4959932"/>
                <a:ext cx="791284" cy="400049"/>
                <a:chOff x="3995590" y="5153374"/>
                <a:chExt cx="791284" cy="400049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995590" y="5153374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9" name="Picture 8"/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/>
              <p:cNvGrpSpPr/>
              <p:nvPr/>
            </p:nvGrpSpPr>
            <p:grpSpPr>
              <a:xfrm>
                <a:off x="3741304" y="5580340"/>
                <a:ext cx="791284" cy="400049"/>
                <a:chOff x="3995590" y="5150993"/>
                <a:chExt cx="791284" cy="400049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3995590" y="515099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45" name="Picture 144"/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4631726" y="4959932"/>
                <a:ext cx="791284" cy="400049"/>
                <a:chOff x="4861993" y="5153373"/>
                <a:chExt cx="791284" cy="400049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4861993" y="515337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2" name="Picture 11"/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5527369" y="4959932"/>
                <a:ext cx="651563" cy="400049"/>
                <a:chOff x="5733903" y="5147942"/>
                <a:chExt cx="651563" cy="40004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5733903" y="5147942"/>
                  <a:ext cx="651563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1" name="Picture 30"/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871" y="5234503"/>
                  <a:ext cx="508119" cy="258673"/>
                </a:xfrm>
                <a:prstGeom prst="rect">
                  <a:avLst/>
                </a:prstGeom>
              </p:spPr>
            </p:pic>
          </p:grpSp>
          <p:grpSp>
            <p:nvGrpSpPr>
              <p:cNvPr id="152" name="Group 151"/>
              <p:cNvGrpSpPr/>
              <p:nvPr/>
            </p:nvGrpSpPr>
            <p:grpSpPr>
              <a:xfrm>
                <a:off x="4633749" y="5580340"/>
                <a:ext cx="791284" cy="400049"/>
                <a:chOff x="4861993" y="5150992"/>
                <a:chExt cx="791284" cy="400049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4861993" y="5150992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54" name="Picture 153"/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/>
              <p:nvPr/>
            </p:nvGrpSpPr>
            <p:grpSpPr>
              <a:xfrm>
                <a:off x="5526194" y="5580340"/>
                <a:ext cx="657070" cy="400049"/>
                <a:chOff x="5728396" y="5812824"/>
                <a:chExt cx="657070" cy="400049"/>
              </a:xfrm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5728396" y="5812824"/>
                  <a:ext cx="657070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056" y="5897278"/>
                  <a:ext cx="508119" cy="25867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7" name="Group 236"/>
            <p:cNvGrpSpPr/>
            <p:nvPr/>
          </p:nvGrpSpPr>
          <p:grpSpPr>
            <a:xfrm>
              <a:off x="5288615" y="5587951"/>
              <a:ext cx="256251" cy="128348"/>
              <a:chOff x="3559663" y="1190758"/>
              <a:chExt cx="256251" cy="128348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5286470" y="6217827"/>
              <a:ext cx="256251" cy="128348"/>
              <a:chOff x="3559663" y="1190758"/>
              <a:chExt cx="256251" cy="128348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pic>
          <p:nvPicPr>
            <p:cNvPr id="254" name="Picture 25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29474" y="5532033"/>
              <a:ext cx="281407" cy="212100"/>
            </a:xfrm>
            <a:prstGeom prst="rect">
              <a:avLst/>
            </a:prstGeom>
          </p:spPr>
        </p:pic>
        <p:pic>
          <p:nvPicPr>
            <p:cNvPr id="255" name="Picture 254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62895" y="6131799"/>
              <a:ext cx="334247" cy="213506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-596820" y="5593735"/>
              <a:ext cx="256251" cy="128348"/>
              <a:chOff x="3559663" y="1190758"/>
              <a:chExt cx="256251" cy="128348"/>
            </a:xfrm>
          </p:grpSpPr>
          <p:sp>
            <p:nvSpPr>
              <p:cNvPr id="257" name="Rectangle 256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-601495" y="6216957"/>
              <a:ext cx="256251" cy="128348"/>
              <a:chOff x="3559663" y="1190758"/>
              <a:chExt cx="256251" cy="128348"/>
            </a:xfrm>
          </p:grpSpPr>
          <p:sp>
            <p:nvSpPr>
              <p:cNvPr id="262" name="Rectangle 261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3372" y="11170934"/>
            <a:ext cx="5069984" cy="43249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674440" y="1388168"/>
            <a:ext cx="15265004" cy="8872862"/>
            <a:chOff x="1369195" y="-19603"/>
            <a:chExt cx="7632502" cy="4436431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7421082" y="1615543"/>
              <a:ext cx="0" cy="28012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2771825" y="1728751"/>
              <a:ext cx="1836540" cy="19844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78888" y="1728751"/>
              <a:ext cx="1836540" cy="19844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297907" y="2612992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291139" y="2008434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92748" y="340925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2111192" y="2018071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111192" y="2621516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102256" y="3419068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985192" y="1816651"/>
              <a:ext cx="752475" cy="1800245"/>
            </a:xfrm>
            <a:prstGeom prst="rect">
              <a:avLst/>
            </a:prstGeom>
            <a:solidFill>
              <a:srgbClr val="BBD3EB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51171" y="1816651"/>
              <a:ext cx="752475" cy="1800245"/>
            </a:xfrm>
            <a:prstGeom prst="rect">
              <a:avLst/>
            </a:prstGeom>
            <a:solidFill>
              <a:srgbClr val="F8EFD4"/>
            </a:solidFill>
            <a:ln>
              <a:solidFill>
                <a:srgbClr val="FE9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261133" y="3592740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559640" y="1803998"/>
              <a:ext cx="1436501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276000" y="3934697"/>
              <a:ext cx="4896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62" name="Picture 6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3994" y="1863575"/>
              <a:ext cx="1186612" cy="79448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325" y="2646631"/>
              <a:ext cx="608540" cy="23133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5170" y="2650639"/>
              <a:ext cx="608464" cy="229196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2073" y="1466200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7389" y="1464361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549" y="3293785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738" y="2516215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738" y="1908389"/>
              <a:ext cx="220904" cy="237722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7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81916" y="2760703"/>
              <a:ext cx="1209018" cy="71245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2353068" y="826977"/>
              <a:ext cx="837515" cy="1639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4426260" y="498612"/>
              <a:ext cx="1323769" cy="28734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6910459" y="641954"/>
              <a:ext cx="1173225" cy="2398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8061122" y="821974"/>
              <a:ext cx="841004" cy="2049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1749281" y="790430"/>
              <a:ext cx="982536" cy="163341"/>
            </a:xfrm>
            <a:prstGeom prst="rect">
              <a:avLst/>
            </a:prstGeom>
          </p:spPr>
        </p:pic>
        <p:sp>
          <p:nvSpPr>
            <p:cNvPr id="18" name="Left Brace 17"/>
            <p:cNvSpPr/>
            <p:nvPr/>
          </p:nvSpPr>
          <p:spPr>
            <a:xfrm rot="5400000">
              <a:off x="4669063" y="-594065"/>
              <a:ext cx="184989" cy="4008027"/>
            </a:xfrm>
            <a:prstGeom prst="leftBrace">
              <a:avLst>
                <a:gd name="adj1" fmla="val 95402"/>
                <a:gd name="adj2" fmla="val 5116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141" name="Picture 14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1916856"/>
              <a:ext cx="252102" cy="213506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2516493"/>
              <a:ext cx="258704" cy="214922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3286226"/>
              <a:ext cx="335227" cy="216347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8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1372447" y="903106"/>
              <a:ext cx="605484" cy="214358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2880167" y="1816651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BBD3EB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F8EFD4"/>
              </a:solidFill>
              <a:ln>
                <a:solidFill>
                  <a:srgbClr val="FE98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864717" y="1818047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868585" y="2441390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864464" y="3215410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615110" y="2574888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614831" y="3364142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611737" y="1963076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 rot="5400000">
              <a:off x="2288837" y="2972097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6972975" y="2960690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79646" y="3625766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5313242" y="3625766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4078845" y="3624220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3208217" y="3624220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2210361" y="3207953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2212504" y="2439846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2212504" y="1830948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sp>
          <p:nvSpPr>
            <p:cNvPr id="252" name="Rectangle 251"/>
            <p:cNvSpPr/>
            <p:nvPr/>
          </p:nvSpPr>
          <p:spPr>
            <a:xfrm>
              <a:off x="7559387" y="3783047"/>
              <a:ext cx="1436754" cy="328953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pic>
          <p:nvPicPr>
            <p:cNvPr id="253" name="Picture 25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8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5354" y="3802498"/>
              <a:ext cx="1148076" cy="274218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8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0392" y="2645541"/>
              <a:ext cx="604345" cy="22919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8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1258" y="2642198"/>
              <a:ext cx="623466" cy="23944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8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7301" y="4210334"/>
              <a:ext cx="1889141" cy="1876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6162" y="4207010"/>
              <a:ext cx="1445535" cy="204762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2152650" y="3577432"/>
            <a:ext cx="914400" cy="914400"/>
          </a:xfrm>
          <a:prstGeom prst="rect">
            <a:avLst/>
          </a:prstGeom>
          <a:solidFill>
            <a:srgbClr val="C2ECD1"/>
          </a:solidFill>
          <a:ln>
            <a:solidFill>
              <a:srgbClr val="39B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3643372" y="3577432"/>
            <a:ext cx="914400" cy="914400"/>
          </a:xfrm>
          <a:prstGeom prst="rect">
            <a:avLst/>
          </a:prstGeom>
          <a:solidFill>
            <a:srgbClr val="E7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730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14358722" y="11238132"/>
            <a:ext cx="14165128" cy="3241298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bg2">
                      <a:lumMod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55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41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54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53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52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51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50"/>
                    </p:custDataLst>
                  </p:nvPr>
                </p:nvPicPr>
                <p:blipFill>
                  <a:blip r:embed="rId6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49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F8EFD4"/>
                  </a:solidFill>
                  <a:ln>
                    <a:solidFill>
                      <a:srgbClr val="FE980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48"/>
                    </p:custDataLst>
                  </p:nvPr>
                </p:nvPicPr>
                <p:blipFill>
                  <a:blip r:embed="rId6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7318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42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47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43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46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44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C2ECD1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32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45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145699" y="11814867"/>
            <a:ext cx="13015522" cy="2675524"/>
            <a:chOff x="-962895" y="5295951"/>
            <a:chExt cx="6507761" cy="1337762"/>
          </a:xfrm>
        </p:grpSpPr>
        <p:grpSp>
          <p:nvGrpSpPr>
            <p:cNvPr id="63" name="Group 62"/>
            <p:cNvGrpSpPr/>
            <p:nvPr/>
          </p:nvGrpSpPr>
          <p:grpSpPr>
            <a:xfrm>
              <a:off x="-328893" y="5295951"/>
              <a:ext cx="5598000" cy="1337762"/>
              <a:chOff x="795796" y="4803432"/>
              <a:chExt cx="5598000" cy="1337762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13677" y="4803432"/>
                <a:ext cx="5379894" cy="133776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166" name="Straight Connector 165"/>
              <p:cNvCxnSpPr/>
              <p:nvPr/>
            </p:nvCxnSpPr>
            <p:spPr>
              <a:xfrm>
                <a:off x="795796" y="5159606"/>
                <a:ext cx="559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V="1">
                <a:off x="795796" y="5787907"/>
                <a:ext cx="559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/>
              <p:cNvGrpSpPr/>
              <p:nvPr/>
            </p:nvGrpSpPr>
            <p:grpSpPr>
              <a:xfrm>
                <a:off x="2460389" y="5580340"/>
                <a:ext cx="1179754" cy="400049"/>
                <a:chOff x="2597237" y="5189244"/>
                <a:chExt cx="1179754" cy="400049"/>
              </a:xfrm>
            </p:grpSpPr>
            <p:sp>
              <p:nvSpPr>
                <p:cNvPr id="169" name="Rectangle 168"/>
                <p:cNvSpPr/>
                <p:nvPr/>
              </p:nvSpPr>
              <p:spPr>
                <a:xfrm>
                  <a:off x="2597237" y="5189244"/>
                  <a:ext cx="1179754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5218" y="5271454"/>
                  <a:ext cx="1043792" cy="235630"/>
                </a:xfrm>
                <a:prstGeom prst="rect">
                  <a:avLst/>
                </a:prstGeom>
              </p:spPr>
            </p:pic>
          </p:grpSp>
          <p:cxnSp>
            <p:nvCxnSpPr>
              <p:cNvPr id="177" name="Straight Connector 176"/>
              <p:cNvCxnSpPr/>
              <p:nvPr/>
            </p:nvCxnSpPr>
            <p:spPr>
              <a:xfrm>
                <a:off x="3040783" y="5160360"/>
                <a:ext cx="0" cy="4190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Oval 181"/>
              <p:cNvSpPr/>
              <p:nvPr/>
            </p:nvSpPr>
            <p:spPr>
              <a:xfrm>
                <a:off x="3004783" y="512912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1023368" y="4963689"/>
                <a:ext cx="1335861" cy="400049"/>
                <a:chOff x="2758107" y="5960900"/>
                <a:chExt cx="1335861" cy="400049"/>
              </a:xfrm>
            </p:grpSpPr>
            <p:sp>
              <p:nvSpPr>
                <p:cNvPr id="184" name="Rectangle 183"/>
                <p:cNvSpPr/>
                <p:nvPr/>
              </p:nvSpPr>
              <p:spPr>
                <a:xfrm>
                  <a:off x="2758107" y="5960900"/>
                  <a:ext cx="1335861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6563" y="6043110"/>
                  <a:ext cx="1225047" cy="236072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/>
              <p:cNvGrpSpPr/>
              <p:nvPr/>
            </p:nvGrpSpPr>
            <p:grpSpPr>
              <a:xfrm>
                <a:off x="1023367" y="5580340"/>
                <a:ext cx="1335861" cy="400049"/>
                <a:chOff x="2758107" y="5960900"/>
                <a:chExt cx="1335861" cy="400049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2758107" y="5960900"/>
                  <a:ext cx="1335861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29" name="Picture 128"/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6563" y="6043110"/>
                  <a:ext cx="1225047" cy="236072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3744979" y="4959932"/>
                <a:ext cx="791284" cy="400049"/>
                <a:chOff x="3995590" y="5153374"/>
                <a:chExt cx="791284" cy="400049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995590" y="5153374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9" name="Picture 8"/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/>
              <p:cNvGrpSpPr/>
              <p:nvPr/>
            </p:nvGrpSpPr>
            <p:grpSpPr>
              <a:xfrm>
                <a:off x="3741304" y="5580340"/>
                <a:ext cx="791284" cy="400049"/>
                <a:chOff x="3995590" y="5150993"/>
                <a:chExt cx="791284" cy="400049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3995590" y="515099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45" name="Picture 144"/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4631726" y="4959932"/>
                <a:ext cx="791284" cy="400049"/>
                <a:chOff x="4861993" y="5153373"/>
                <a:chExt cx="791284" cy="400049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4861993" y="515337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2" name="Picture 11"/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5527369" y="4959932"/>
                <a:ext cx="651563" cy="400049"/>
                <a:chOff x="5733903" y="5147942"/>
                <a:chExt cx="651563" cy="40004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5733903" y="5147942"/>
                  <a:ext cx="651563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1" name="Picture 30"/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871" y="5234503"/>
                  <a:ext cx="508119" cy="258673"/>
                </a:xfrm>
                <a:prstGeom prst="rect">
                  <a:avLst/>
                </a:prstGeom>
              </p:spPr>
            </p:pic>
          </p:grpSp>
          <p:grpSp>
            <p:nvGrpSpPr>
              <p:cNvPr id="152" name="Group 151"/>
              <p:cNvGrpSpPr/>
              <p:nvPr/>
            </p:nvGrpSpPr>
            <p:grpSpPr>
              <a:xfrm>
                <a:off x="4633749" y="5580340"/>
                <a:ext cx="791284" cy="400049"/>
                <a:chOff x="4861993" y="5150992"/>
                <a:chExt cx="791284" cy="400049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4861993" y="5150992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54" name="Picture 153"/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/>
              <p:nvPr/>
            </p:nvGrpSpPr>
            <p:grpSpPr>
              <a:xfrm>
                <a:off x="5526194" y="5580340"/>
                <a:ext cx="657070" cy="400049"/>
                <a:chOff x="5728396" y="5812824"/>
                <a:chExt cx="657070" cy="400049"/>
              </a:xfrm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5728396" y="5812824"/>
                  <a:ext cx="657070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056" y="5897278"/>
                  <a:ext cx="508119" cy="25867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7" name="Group 236"/>
            <p:cNvGrpSpPr/>
            <p:nvPr/>
          </p:nvGrpSpPr>
          <p:grpSpPr>
            <a:xfrm>
              <a:off x="5288615" y="5587951"/>
              <a:ext cx="256251" cy="128348"/>
              <a:chOff x="3559663" y="1190758"/>
              <a:chExt cx="256251" cy="128348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5286470" y="6217827"/>
              <a:ext cx="256251" cy="128348"/>
              <a:chOff x="3559663" y="1190758"/>
              <a:chExt cx="256251" cy="128348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pic>
          <p:nvPicPr>
            <p:cNvPr id="254" name="Picture 25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29474" y="5532033"/>
              <a:ext cx="281407" cy="212100"/>
            </a:xfrm>
            <a:prstGeom prst="rect">
              <a:avLst/>
            </a:prstGeom>
          </p:spPr>
        </p:pic>
        <p:pic>
          <p:nvPicPr>
            <p:cNvPr id="255" name="Picture 254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62895" y="6131799"/>
              <a:ext cx="334247" cy="213506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-596820" y="5593735"/>
              <a:ext cx="256251" cy="128348"/>
              <a:chOff x="3559663" y="1190758"/>
              <a:chExt cx="256251" cy="128348"/>
            </a:xfrm>
          </p:grpSpPr>
          <p:sp>
            <p:nvSpPr>
              <p:cNvPr id="257" name="Rectangle 256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-601495" y="6216957"/>
              <a:ext cx="256251" cy="128348"/>
              <a:chOff x="3559663" y="1190758"/>
              <a:chExt cx="256251" cy="128348"/>
            </a:xfrm>
          </p:grpSpPr>
          <p:sp>
            <p:nvSpPr>
              <p:cNvPr id="262" name="Rectangle 261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1398" y="11245082"/>
            <a:ext cx="5069984" cy="43249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726220" y="1362214"/>
            <a:ext cx="15265004" cy="8872862"/>
            <a:chOff x="1369195" y="-19603"/>
            <a:chExt cx="7632502" cy="4436431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7421082" y="1615543"/>
              <a:ext cx="0" cy="28012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2771825" y="1728751"/>
              <a:ext cx="1836540" cy="19844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78888" y="1728751"/>
              <a:ext cx="1836540" cy="19844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297907" y="2612992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291139" y="2008434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92748" y="340925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2111192" y="2018071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111192" y="2621516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102256" y="3419068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985192" y="1816651"/>
              <a:ext cx="752475" cy="1800245"/>
            </a:xfrm>
            <a:prstGeom prst="rect">
              <a:avLst/>
            </a:prstGeom>
            <a:solidFill>
              <a:srgbClr val="BBD3EB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51171" y="1816651"/>
              <a:ext cx="752475" cy="1800245"/>
            </a:xfrm>
            <a:prstGeom prst="rect">
              <a:avLst/>
            </a:prstGeom>
            <a:solidFill>
              <a:srgbClr val="F8EFD4"/>
            </a:solidFill>
            <a:ln>
              <a:solidFill>
                <a:srgbClr val="FE9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261133" y="3592740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559640" y="1803998"/>
              <a:ext cx="1436501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276000" y="3934697"/>
              <a:ext cx="4896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62" name="Picture 6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3994" y="1863575"/>
              <a:ext cx="1186612" cy="79448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325" y="2646631"/>
              <a:ext cx="608540" cy="23133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5170" y="2650639"/>
              <a:ext cx="608464" cy="229196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2073" y="1466200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7389" y="1464361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549" y="3293785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738" y="2516215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738" y="1908389"/>
              <a:ext cx="220904" cy="237722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7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81916" y="2760703"/>
              <a:ext cx="1209018" cy="71245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2353068" y="826977"/>
              <a:ext cx="837515" cy="1639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4426260" y="498612"/>
              <a:ext cx="1323769" cy="28734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6910459" y="641954"/>
              <a:ext cx="1173225" cy="2398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8061122" y="821974"/>
              <a:ext cx="841004" cy="2049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1749281" y="790430"/>
              <a:ext cx="982536" cy="163341"/>
            </a:xfrm>
            <a:prstGeom prst="rect">
              <a:avLst/>
            </a:prstGeom>
          </p:spPr>
        </p:pic>
        <p:sp>
          <p:nvSpPr>
            <p:cNvPr id="18" name="Left Brace 17"/>
            <p:cNvSpPr/>
            <p:nvPr/>
          </p:nvSpPr>
          <p:spPr>
            <a:xfrm rot="5400000">
              <a:off x="4669063" y="-594065"/>
              <a:ext cx="184989" cy="4008027"/>
            </a:xfrm>
            <a:prstGeom prst="leftBrace">
              <a:avLst>
                <a:gd name="adj1" fmla="val 95402"/>
                <a:gd name="adj2" fmla="val 5116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141" name="Picture 14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1916856"/>
              <a:ext cx="252102" cy="213506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2516493"/>
              <a:ext cx="258704" cy="214922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3286226"/>
              <a:ext cx="335227" cy="216347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8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1372447" y="903106"/>
              <a:ext cx="605484" cy="214358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2880167" y="1816651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BBD3EB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F8EFD4"/>
              </a:solidFill>
              <a:ln>
                <a:solidFill>
                  <a:srgbClr val="FE98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864717" y="1818047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868585" y="2441390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864464" y="3215410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186910" cy="230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615110" y="2574888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614831" y="3364142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611737" y="1963076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 rot="5400000">
              <a:off x="2288837" y="2972097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6972975" y="2960690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79646" y="3625766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5313242" y="3625766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4078845" y="3624220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3208217" y="3624220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2210361" y="3207953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2212504" y="2439846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2212504" y="1830948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sp>
          <p:nvSpPr>
            <p:cNvPr id="252" name="Rectangle 251"/>
            <p:cNvSpPr/>
            <p:nvPr/>
          </p:nvSpPr>
          <p:spPr>
            <a:xfrm>
              <a:off x="7559387" y="3783047"/>
              <a:ext cx="1436754" cy="328953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pic>
          <p:nvPicPr>
            <p:cNvPr id="253" name="Picture 25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8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5354" y="3802498"/>
              <a:ext cx="1148076" cy="274218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8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0392" y="2645541"/>
              <a:ext cx="604345" cy="22919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8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1258" y="2642198"/>
              <a:ext cx="623466" cy="23944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8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7301" y="4210334"/>
              <a:ext cx="1889141" cy="1876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6162" y="4207010"/>
              <a:ext cx="1445535" cy="2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612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13064744" y="13473111"/>
            <a:ext cx="10086099" cy="1905072"/>
            <a:chOff x="351294" y="3666856"/>
            <a:chExt cx="7082564" cy="1337762"/>
          </a:xfrm>
        </p:grpSpPr>
        <p:grpSp>
          <p:nvGrpSpPr>
            <p:cNvPr id="47" name="Group 46"/>
            <p:cNvGrpSpPr/>
            <p:nvPr/>
          </p:nvGrpSpPr>
          <p:grpSpPr>
            <a:xfrm>
              <a:off x="984965" y="3666856"/>
              <a:ext cx="6192000" cy="1337762"/>
              <a:chOff x="7067940" y="4753921"/>
              <a:chExt cx="6192000" cy="133776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7185821" y="4753921"/>
                <a:ext cx="5993604" cy="133776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148" name="Straight Connector 147"/>
              <p:cNvCxnSpPr/>
              <p:nvPr/>
            </p:nvCxnSpPr>
            <p:spPr>
              <a:xfrm>
                <a:off x="7067940" y="5110095"/>
                <a:ext cx="6192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7067940" y="5738396"/>
                <a:ext cx="6192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>
              <a:xfrm>
                <a:off x="8379207" y="5533123"/>
                <a:ext cx="1173949" cy="400049"/>
                <a:chOff x="7966457" y="5533123"/>
                <a:chExt cx="1173949" cy="400049"/>
              </a:xfrm>
            </p:grpSpPr>
            <p:sp>
              <p:nvSpPr>
                <p:cNvPr id="188" name="Rectangle 187"/>
                <p:cNvSpPr/>
                <p:nvPr/>
              </p:nvSpPr>
              <p:spPr>
                <a:xfrm>
                  <a:off x="7966457" y="5533123"/>
                  <a:ext cx="1173949" cy="400049"/>
                </a:xfrm>
                <a:prstGeom prst="rect">
                  <a:avLst/>
                </a:prstGeom>
                <a:solidFill>
                  <a:srgbClr val="C2ECD1"/>
                </a:solidFill>
                <a:ln>
                  <a:solidFill>
                    <a:srgbClr val="39B2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45" name="Picture 44"/>
                <p:cNvPicPr>
                  <a:picLocks noChangeAspect="1"/>
                </p:cNvPicPr>
                <p:nvPr>
                  <p:custDataLst>
                    <p:tags r:id="rId55"/>
                  </p:custDataLst>
                </p:nvPr>
              </p:nvPicPr>
              <p:blipFill>
                <a:blip r:embed="rId5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24913" y="5615334"/>
                  <a:ext cx="1045721" cy="236515"/>
                </a:xfrm>
                <a:prstGeom prst="rect">
                  <a:avLst/>
                </a:prstGeom>
              </p:spPr>
            </p:pic>
          </p:grpSp>
          <p:grpSp>
            <p:nvGrpSpPr>
              <p:cNvPr id="40" name="Group 39"/>
              <p:cNvGrpSpPr/>
              <p:nvPr>
                <p:custDataLst>
                  <p:tags r:id="rId41"/>
                </p:custDataLst>
              </p:nvPr>
            </p:nvGrpSpPr>
            <p:grpSpPr>
              <a:xfrm>
                <a:off x="7295511" y="5534716"/>
                <a:ext cx="400907" cy="400049"/>
                <a:chOff x="7295511" y="5534716"/>
                <a:chExt cx="400907" cy="400049"/>
              </a:xfrm>
            </p:grpSpPr>
            <p:sp>
              <p:nvSpPr>
                <p:cNvPr id="186" name="Rectangle 185"/>
                <p:cNvSpPr/>
                <p:nvPr/>
              </p:nvSpPr>
              <p:spPr>
                <a:xfrm>
                  <a:off x="7295511" y="5534716"/>
                  <a:ext cx="400907" cy="400049"/>
                </a:xfrm>
                <a:prstGeom prst="rect">
                  <a:avLst/>
                </a:prstGeom>
                <a:solidFill>
                  <a:srgbClr val="C2ECD1"/>
                </a:solidFill>
                <a:ln>
                  <a:solidFill>
                    <a:srgbClr val="39B2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9" name="Picture 38"/>
                <p:cNvPicPr>
                  <a:picLocks noChangeAspect="1"/>
                </p:cNvPicPr>
                <p:nvPr>
                  <p:custDataLst>
                    <p:tags r:id="rId54"/>
                  </p:custDataLst>
                </p:nvPr>
              </p:nvPicPr>
              <p:blipFill>
                <a:blip r:embed="rId5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9915" y="5646733"/>
                  <a:ext cx="196858" cy="160037"/>
                </a:xfrm>
                <a:prstGeom prst="rect">
                  <a:avLst/>
                </a:prstGeom>
              </p:spPr>
            </p:pic>
          </p:grpSp>
          <p:grpSp>
            <p:nvGrpSpPr>
              <p:cNvPr id="160" name="Group 159"/>
              <p:cNvGrpSpPr/>
              <p:nvPr/>
            </p:nvGrpSpPr>
            <p:grpSpPr>
              <a:xfrm>
                <a:off x="10710578" y="4910422"/>
                <a:ext cx="791284" cy="400049"/>
                <a:chOff x="3995590" y="5153374"/>
                <a:chExt cx="791284" cy="400049"/>
              </a:xfrm>
            </p:grpSpPr>
            <p:sp>
              <p:nvSpPr>
                <p:cNvPr id="183" name="Rectangle 182"/>
                <p:cNvSpPr/>
                <p:nvPr/>
              </p:nvSpPr>
              <p:spPr>
                <a:xfrm>
                  <a:off x="3995590" y="5153374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85" name="Picture 184"/>
                <p:cNvPicPr>
                  <a:picLocks noChangeAspect="1"/>
                </p:cNvPicPr>
                <p:nvPr>
                  <p:custDataLst>
                    <p:tags r:id="rId53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61" name="Group 160"/>
              <p:cNvGrpSpPr/>
              <p:nvPr/>
            </p:nvGrpSpPr>
            <p:grpSpPr>
              <a:xfrm>
                <a:off x="10710578" y="5541284"/>
                <a:ext cx="791284" cy="400049"/>
                <a:chOff x="3995590" y="5153374"/>
                <a:chExt cx="791284" cy="400049"/>
              </a:xfrm>
            </p:grpSpPr>
            <p:sp>
              <p:nvSpPr>
                <p:cNvPr id="179" name="Rectangle 178"/>
                <p:cNvSpPr/>
                <p:nvPr/>
              </p:nvSpPr>
              <p:spPr>
                <a:xfrm>
                  <a:off x="3995590" y="5153374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81" name="Picture 180"/>
                <p:cNvPicPr>
                  <a:picLocks noChangeAspect="1"/>
                </p:cNvPicPr>
                <p:nvPr>
                  <p:custDataLst>
                    <p:tags r:id="rId52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62" name="Group 161"/>
              <p:cNvGrpSpPr/>
              <p:nvPr/>
            </p:nvGrpSpPr>
            <p:grpSpPr>
              <a:xfrm>
                <a:off x="11580157" y="4910421"/>
                <a:ext cx="791284" cy="400049"/>
                <a:chOff x="4861993" y="5153373"/>
                <a:chExt cx="791284" cy="400049"/>
              </a:xfrm>
            </p:grpSpPr>
            <p:sp>
              <p:nvSpPr>
                <p:cNvPr id="175" name="Rectangle 174"/>
                <p:cNvSpPr/>
                <p:nvPr/>
              </p:nvSpPr>
              <p:spPr>
                <a:xfrm>
                  <a:off x="4861993" y="515337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8" name="Picture 177"/>
                <p:cNvPicPr>
                  <a:picLocks noChangeAspect="1"/>
                </p:cNvPicPr>
                <p:nvPr>
                  <p:custDataLst>
                    <p:tags r:id="rId51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/>
              <p:cNvGrpSpPr/>
              <p:nvPr/>
            </p:nvGrpSpPr>
            <p:grpSpPr>
              <a:xfrm>
                <a:off x="12448152" y="4910848"/>
                <a:ext cx="651563" cy="400049"/>
                <a:chOff x="5733903" y="5147942"/>
                <a:chExt cx="651563" cy="400049"/>
              </a:xfrm>
            </p:grpSpPr>
            <p:sp>
              <p:nvSpPr>
                <p:cNvPr id="173" name="Rectangle 172"/>
                <p:cNvSpPr/>
                <p:nvPr/>
              </p:nvSpPr>
              <p:spPr>
                <a:xfrm>
                  <a:off x="5733903" y="5147942"/>
                  <a:ext cx="651563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4" name="Picture 173"/>
                <p:cNvPicPr>
                  <a:picLocks noChangeAspect="1"/>
                </p:cNvPicPr>
                <p:nvPr>
                  <p:custDataLst>
                    <p:tags r:id="rId50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871" y="5234503"/>
                  <a:ext cx="508119" cy="258673"/>
                </a:xfrm>
                <a:prstGeom prst="rect">
                  <a:avLst/>
                </a:prstGeom>
              </p:spPr>
            </p:pic>
          </p:grpSp>
          <p:grpSp>
            <p:nvGrpSpPr>
              <p:cNvPr id="164" name="Group 163"/>
              <p:cNvGrpSpPr/>
              <p:nvPr/>
            </p:nvGrpSpPr>
            <p:grpSpPr>
              <a:xfrm>
                <a:off x="11580157" y="5540750"/>
                <a:ext cx="791284" cy="400049"/>
                <a:chOff x="4861993" y="5153373"/>
                <a:chExt cx="791284" cy="400049"/>
              </a:xfrm>
            </p:grpSpPr>
            <p:sp>
              <p:nvSpPr>
                <p:cNvPr id="171" name="Rectangle 170"/>
                <p:cNvSpPr/>
                <p:nvPr/>
              </p:nvSpPr>
              <p:spPr>
                <a:xfrm>
                  <a:off x="4861993" y="515337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2" name="Picture 171"/>
                <p:cNvPicPr>
                  <a:picLocks noChangeAspect="1"/>
                </p:cNvPicPr>
                <p:nvPr>
                  <p:custDataLst>
                    <p:tags r:id="rId49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165" name="Group 164"/>
              <p:cNvGrpSpPr/>
              <p:nvPr/>
            </p:nvGrpSpPr>
            <p:grpSpPr>
              <a:xfrm>
                <a:off x="12448152" y="5541421"/>
                <a:ext cx="657070" cy="400049"/>
                <a:chOff x="5728396" y="5815205"/>
                <a:chExt cx="657070" cy="400049"/>
              </a:xfrm>
            </p:grpSpPr>
            <p:sp>
              <p:nvSpPr>
                <p:cNvPr id="168" name="Rectangle 167"/>
                <p:cNvSpPr/>
                <p:nvPr/>
              </p:nvSpPr>
              <p:spPr>
                <a:xfrm>
                  <a:off x="5728396" y="5815205"/>
                  <a:ext cx="657070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0" name="Picture 169"/>
                <p:cNvPicPr>
                  <a:picLocks noChangeAspect="1"/>
                </p:cNvPicPr>
                <p:nvPr>
                  <p:custDataLst>
                    <p:tags r:id="rId48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056" y="5897278"/>
                  <a:ext cx="508119" cy="258673"/>
                </a:xfrm>
                <a:prstGeom prst="rect">
                  <a:avLst/>
                </a:prstGeom>
              </p:spPr>
            </p:pic>
          </p:grpSp>
          <p:grpSp>
            <p:nvGrpSpPr>
              <p:cNvPr id="43" name="Group 42"/>
              <p:cNvGrpSpPr/>
              <p:nvPr/>
            </p:nvGrpSpPr>
            <p:grpSpPr>
              <a:xfrm>
                <a:off x="7763087" y="5076440"/>
                <a:ext cx="72126" cy="694300"/>
                <a:chOff x="7775787" y="5076440"/>
                <a:chExt cx="72126" cy="694300"/>
              </a:xfrm>
            </p:grpSpPr>
            <p:cxnSp>
              <p:nvCxnSpPr>
                <p:cNvPr id="155" name="Straight Connector 154"/>
                <p:cNvCxnSpPr/>
                <p:nvPr/>
              </p:nvCxnSpPr>
              <p:spPr>
                <a:xfrm flipH="1">
                  <a:off x="7811611" y="5110849"/>
                  <a:ext cx="176" cy="62389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7" name="Oval 156"/>
                <p:cNvSpPr/>
                <p:nvPr/>
              </p:nvSpPr>
              <p:spPr>
                <a:xfrm>
                  <a:off x="7775787" y="507644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7775913" y="569874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193" name="Group 192"/>
              <p:cNvGrpSpPr/>
              <p:nvPr/>
            </p:nvGrpSpPr>
            <p:grpSpPr>
              <a:xfrm>
                <a:off x="10091457" y="5076440"/>
                <a:ext cx="72126" cy="694300"/>
                <a:chOff x="7775787" y="5076440"/>
                <a:chExt cx="72126" cy="694300"/>
              </a:xfrm>
            </p:grpSpPr>
            <p:cxnSp>
              <p:nvCxnSpPr>
                <p:cNvPr id="194" name="Straight Connector 193"/>
                <p:cNvCxnSpPr/>
                <p:nvPr/>
              </p:nvCxnSpPr>
              <p:spPr>
                <a:xfrm flipH="1">
                  <a:off x="7811611" y="5110849"/>
                  <a:ext cx="176" cy="62389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Oval 194"/>
                <p:cNvSpPr/>
                <p:nvPr/>
              </p:nvSpPr>
              <p:spPr>
                <a:xfrm>
                  <a:off x="7775787" y="507644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7775913" y="5698740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7318"/>
                </a:p>
              </p:txBody>
            </p:sp>
          </p:grpSp>
          <p:grpSp>
            <p:nvGrpSpPr>
              <p:cNvPr id="197" name="Group 196"/>
              <p:cNvGrpSpPr/>
              <p:nvPr>
                <p:custDataLst>
                  <p:tags r:id="rId42"/>
                </p:custDataLst>
              </p:nvPr>
            </p:nvGrpSpPr>
            <p:grpSpPr>
              <a:xfrm>
                <a:off x="7902278" y="5533123"/>
                <a:ext cx="400907" cy="400049"/>
                <a:chOff x="7295511" y="5534716"/>
                <a:chExt cx="400907" cy="400049"/>
              </a:xfrm>
            </p:grpSpPr>
            <p:sp>
              <p:nvSpPr>
                <p:cNvPr id="198" name="Rectangle 197"/>
                <p:cNvSpPr/>
                <p:nvPr/>
              </p:nvSpPr>
              <p:spPr>
                <a:xfrm>
                  <a:off x="7295511" y="5534716"/>
                  <a:ext cx="400907" cy="400049"/>
                </a:xfrm>
                <a:prstGeom prst="rect">
                  <a:avLst/>
                </a:prstGeom>
                <a:solidFill>
                  <a:srgbClr val="C2ECD1"/>
                </a:solidFill>
                <a:ln>
                  <a:solidFill>
                    <a:srgbClr val="39B2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99" name="Picture 198"/>
                <p:cNvPicPr>
                  <a:picLocks noChangeAspect="1"/>
                </p:cNvPicPr>
                <p:nvPr>
                  <p:custDataLst>
                    <p:tags r:id="rId47"/>
                  </p:custDataLst>
                </p:nvPr>
              </p:nvPicPr>
              <p:blipFill>
                <a:blip r:embed="rId5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9915" y="5646733"/>
                  <a:ext cx="196858" cy="160037"/>
                </a:xfrm>
                <a:prstGeom prst="rect">
                  <a:avLst/>
                </a:prstGeom>
              </p:spPr>
            </p:pic>
          </p:grpSp>
          <p:grpSp>
            <p:nvGrpSpPr>
              <p:cNvPr id="200" name="Group 199"/>
              <p:cNvGrpSpPr/>
              <p:nvPr>
                <p:custDataLst>
                  <p:tags r:id="rId43"/>
                </p:custDataLst>
              </p:nvPr>
            </p:nvGrpSpPr>
            <p:grpSpPr>
              <a:xfrm>
                <a:off x="9620080" y="5533123"/>
                <a:ext cx="400907" cy="400049"/>
                <a:chOff x="7295511" y="5534716"/>
                <a:chExt cx="400907" cy="400049"/>
              </a:xfrm>
            </p:grpSpPr>
            <p:sp>
              <p:nvSpPr>
                <p:cNvPr id="201" name="Rectangle 200"/>
                <p:cNvSpPr/>
                <p:nvPr/>
              </p:nvSpPr>
              <p:spPr>
                <a:xfrm>
                  <a:off x="7295511" y="5534716"/>
                  <a:ext cx="400907" cy="400049"/>
                </a:xfrm>
                <a:prstGeom prst="rect">
                  <a:avLst/>
                </a:prstGeom>
                <a:solidFill>
                  <a:srgbClr val="C2ECD1"/>
                </a:solidFill>
                <a:ln>
                  <a:solidFill>
                    <a:srgbClr val="39B2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202" name="Picture 201"/>
                <p:cNvPicPr>
                  <a:picLocks noChangeAspect="1"/>
                </p:cNvPicPr>
                <p:nvPr>
                  <p:custDataLst>
                    <p:tags r:id="rId46"/>
                  </p:custDataLst>
                </p:nvPr>
              </p:nvPicPr>
              <p:blipFill>
                <a:blip r:embed="rId5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9915" y="5646733"/>
                  <a:ext cx="196858" cy="160037"/>
                </a:xfrm>
                <a:prstGeom prst="rect">
                  <a:avLst/>
                </a:prstGeom>
              </p:spPr>
            </p:pic>
          </p:grpSp>
          <p:grpSp>
            <p:nvGrpSpPr>
              <p:cNvPr id="203" name="Group 202"/>
              <p:cNvGrpSpPr/>
              <p:nvPr>
                <p:custDataLst>
                  <p:tags r:id="rId44"/>
                </p:custDataLst>
              </p:nvPr>
            </p:nvGrpSpPr>
            <p:grpSpPr>
              <a:xfrm>
                <a:off x="10233471" y="5538852"/>
                <a:ext cx="400907" cy="400049"/>
                <a:chOff x="7295511" y="5534716"/>
                <a:chExt cx="400907" cy="400049"/>
              </a:xfrm>
            </p:grpSpPr>
            <p:sp>
              <p:nvSpPr>
                <p:cNvPr id="204" name="Rectangle 203"/>
                <p:cNvSpPr/>
                <p:nvPr/>
              </p:nvSpPr>
              <p:spPr>
                <a:xfrm>
                  <a:off x="7295511" y="5534716"/>
                  <a:ext cx="400907" cy="400049"/>
                </a:xfrm>
                <a:prstGeom prst="rect">
                  <a:avLst/>
                </a:prstGeom>
                <a:solidFill>
                  <a:srgbClr val="C2ECD1"/>
                </a:solidFill>
                <a:ln>
                  <a:solidFill>
                    <a:srgbClr val="39B26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205" name="Picture 204"/>
                <p:cNvPicPr>
                  <a:picLocks noChangeAspect="1"/>
                </p:cNvPicPr>
                <p:nvPr>
                  <p:custDataLst>
                    <p:tags r:id="rId45"/>
                  </p:custDataLst>
                </p:nvPr>
              </p:nvPicPr>
              <p:blipFill>
                <a:blip r:embed="rId5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89915" y="5646733"/>
                  <a:ext cx="196858" cy="160037"/>
                </a:xfrm>
                <a:prstGeom prst="rect">
                  <a:avLst/>
                </a:prstGeom>
              </p:spPr>
            </p:pic>
          </p:grpSp>
        </p:grpSp>
        <p:pic>
          <p:nvPicPr>
            <p:cNvPr id="79" name="Picture 78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715" y="3902233"/>
              <a:ext cx="281407" cy="212100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294" y="4501999"/>
              <a:ext cx="334247" cy="213506"/>
            </a:xfrm>
            <a:prstGeom prst="rect">
              <a:avLst/>
            </a:prstGeom>
          </p:spPr>
        </p:pic>
        <p:grpSp>
          <p:nvGrpSpPr>
            <p:cNvPr id="217" name="Group 216"/>
            <p:cNvGrpSpPr/>
            <p:nvPr/>
          </p:nvGrpSpPr>
          <p:grpSpPr>
            <a:xfrm>
              <a:off x="717369" y="3963935"/>
              <a:ext cx="256251" cy="128348"/>
              <a:chOff x="3559663" y="1190758"/>
              <a:chExt cx="256251" cy="128348"/>
            </a:xfrm>
          </p:grpSpPr>
          <p:sp>
            <p:nvSpPr>
              <p:cNvPr id="218" name="Rectangle 21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19" name="Oval 21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20" name="Oval 21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21" name="Oval 22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22" name="Group 221"/>
            <p:cNvGrpSpPr/>
            <p:nvPr/>
          </p:nvGrpSpPr>
          <p:grpSpPr>
            <a:xfrm>
              <a:off x="712694" y="4587157"/>
              <a:ext cx="256251" cy="128348"/>
              <a:chOff x="3559663" y="1190758"/>
              <a:chExt cx="256251" cy="128348"/>
            </a:xfrm>
          </p:grpSpPr>
          <p:sp>
            <p:nvSpPr>
              <p:cNvPr id="223" name="Rectangle 22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25" name="Oval 22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26" name="Oval 22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27" name="Group 226"/>
            <p:cNvGrpSpPr/>
            <p:nvPr/>
          </p:nvGrpSpPr>
          <p:grpSpPr>
            <a:xfrm>
              <a:off x="7177607" y="3961554"/>
              <a:ext cx="256251" cy="128348"/>
              <a:chOff x="3559663" y="1190758"/>
              <a:chExt cx="256251" cy="128348"/>
            </a:xfrm>
          </p:grpSpPr>
          <p:sp>
            <p:nvSpPr>
              <p:cNvPr id="228" name="Rectangle 22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29" name="Oval 22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31" name="Oval 23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7174184" y="4591919"/>
              <a:ext cx="256251" cy="128348"/>
              <a:chOff x="3559663" y="1190758"/>
              <a:chExt cx="256251" cy="128348"/>
            </a:xfrm>
          </p:grpSpPr>
          <p:sp>
            <p:nvSpPr>
              <p:cNvPr id="248" name="Rectangle 24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</p:grp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786" y="12707257"/>
            <a:ext cx="5089178" cy="50391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68981" y="13495478"/>
            <a:ext cx="9158729" cy="1882705"/>
            <a:chOff x="-962895" y="5295951"/>
            <a:chExt cx="6507761" cy="1337762"/>
          </a:xfrm>
        </p:grpSpPr>
        <p:grpSp>
          <p:nvGrpSpPr>
            <p:cNvPr id="63" name="Group 62"/>
            <p:cNvGrpSpPr/>
            <p:nvPr/>
          </p:nvGrpSpPr>
          <p:grpSpPr>
            <a:xfrm>
              <a:off x="-328893" y="5295951"/>
              <a:ext cx="5598000" cy="1337762"/>
              <a:chOff x="795796" y="4803432"/>
              <a:chExt cx="5598000" cy="1337762"/>
            </a:xfrm>
          </p:grpSpPr>
          <p:sp>
            <p:nvSpPr>
              <p:cNvPr id="130" name="Rectangle 129"/>
              <p:cNvSpPr/>
              <p:nvPr/>
            </p:nvSpPr>
            <p:spPr>
              <a:xfrm>
                <a:off x="913677" y="4803432"/>
                <a:ext cx="5379894" cy="133776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166" name="Straight Connector 165"/>
              <p:cNvCxnSpPr/>
              <p:nvPr/>
            </p:nvCxnSpPr>
            <p:spPr>
              <a:xfrm>
                <a:off x="795796" y="5159606"/>
                <a:ext cx="559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V="1">
                <a:off x="795796" y="5787907"/>
                <a:ext cx="55980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Group 179"/>
              <p:cNvGrpSpPr/>
              <p:nvPr/>
            </p:nvGrpSpPr>
            <p:grpSpPr>
              <a:xfrm>
                <a:off x="2460389" y="5580340"/>
                <a:ext cx="1179754" cy="400049"/>
                <a:chOff x="2597237" y="5189244"/>
                <a:chExt cx="1179754" cy="400049"/>
              </a:xfrm>
            </p:grpSpPr>
            <p:sp>
              <p:nvSpPr>
                <p:cNvPr id="169" name="Rectangle 168"/>
                <p:cNvSpPr/>
                <p:nvPr/>
              </p:nvSpPr>
              <p:spPr>
                <a:xfrm>
                  <a:off x="2597237" y="5189244"/>
                  <a:ext cx="1179754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76" name="Picture 175"/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6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5218" y="5271454"/>
                  <a:ext cx="1043792" cy="235630"/>
                </a:xfrm>
                <a:prstGeom prst="rect">
                  <a:avLst/>
                </a:prstGeom>
              </p:spPr>
            </p:pic>
          </p:grpSp>
          <p:cxnSp>
            <p:nvCxnSpPr>
              <p:cNvPr id="177" name="Straight Connector 176"/>
              <p:cNvCxnSpPr/>
              <p:nvPr/>
            </p:nvCxnSpPr>
            <p:spPr>
              <a:xfrm>
                <a:off x="3040783" y="5160360"/>
                <a:ext cx="0" cy="4190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Oval 181"/>
              <p:cNvSpPr/>
              <p:nvPr/>
            </p:nvSpPr>
            <p:spPr>
              <a:xfrm>
                <a:off x="3004783" y="5129126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grpSp>
            <p:nvGrpSpPr>
              <p:cNvPr id="5" name="Group 4"/>
              <p:cNvGrpSpPr/>
              <p:nvPr/>
            </p:nvGrpSpPr>
            <p:grpSpPr>
              <a:xfrm>
                <a:off x="1023368" y="4963689"/>
                <a:ext cx="1335861" cy="400049"/>
                <a:chOff x="2758107" y="5960900"/>
                <a:chExt cx="1335861" cy="400049"/>
              </a:xfrm>
            </p:grpSpPr>
            <p:sp>
              <p:nvSpPr>
                <p:cNvPr id="184" name="Rectangle 183"/>
                <p:cNvSpPr/>
                <p:nvPr/>
              </p:nvSpPr>
              <p:spPr>
                <a:xfrm>
                  <a:off x="2758107" y="5960900"/>
                  <a:ext cx="1335861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" name="Picture 2"/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6563" y="6043110"/>
                  <a:ext cx="1225047" cy="236072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/>
              <p:cNvGrpSpPr/>
              <p:nvPr/>
            </p:nvGrpSpPr>
            <p:grpSpPr>
              <a:xfrm>
                <a:off x="1023367" y="5580340"/>
                <a:ext cx="1335861" cy="400049"/>
                <a:chOff x="2758107" y="5960900"/>
                <a:chExt cx="1335861" cy="400049"/>
              </a:xfrm>
            </p:grpSpPr>
            <p:sp>
              <p:nvSpPr>
                <p:cNvPr id="126" name="Rectangle 125"/>
                <p:cNvSpPr/>
                <p:nvPr/>
              </p:nvSpPr>
              <p:spPr>
                <a:xfrm>
                  <a:off x="2758107" y="5960900"/>
                  <a:ext cx="1335861" cy="400049"/>
                </a:xfrm>
                <a:prstGeom prst="rect">
                  <a:avLst/>
                </a:prstGeom>
                <a:solidFill>
                  <a:srgbClr val="BBD3EB"/>
                </a:solidFill>
                <a:ln>
                  <a:solidFill>
                    <a:srgbClr val="3673A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29" name="Picture 128"/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6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6563" y="6043110"/>
                  <a:ext cx="1225047" cy="236072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3744979" y="4959932"/>
                <a:ext cx="791284" cy="400049"/>
                <a:chOff x="3995590" y="5153374"/>
                <a:chExt cx="791284" cy="400049"/>
              </a:xfrm>
            </p:grpSpPr>
            <p:sp>
              <p:nvSpPr>
                <p:cNvPr id="131" name="Rectangle 130"/>
                <p:cNvSpPr/>
                <p:nvPr/>
              </p:nvSpPr>
              <p:spPr>
                <a:xfrm>
                  <a:off x="3995590" y="5153374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9" name="Picture 8"/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43" name="Group 142"/>
              <p:cNvGrpSpPr/>
              <p:nvPr/>
            </p:nvGrpSpPr>
            <p:grpSpPr>
              <a:xfrm>
                <a:off x="3741304" y="5580340"/>
                <a:ext cx="791284" cy="400049"/>
                <a:chOff x="3995590" y="5150993"/>
                <a:chExt cx="791284" cy="400049"/>
              </a:xfrm>
            </p:grpSpPr>
            <p:sp>
              <p:nvSpPr>
                <p:cNvPr id="144" name="Rectangle 143"/>
                <p:cNvSpPr/>
                <p:nvPr/>
              </p:nvSpPr>
              <p:spPr>
                <a:xfrm>
                  <a:off x="3995590" y="515099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45" name="Picture 144"/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5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54046" y="5235584"/>
                  <a:ext cx="686909" cy="257758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/>
              <p:cNvGrpSpPr/>
              <p:nvPr/>
            </p:nvGrpSpPr>
            <p:grpSpPr>
              <a:xfrm>
                <a:off x="4631726" y="4959932"/>
                <a:ext cx="791284" cy="400049"/>
                <a:chOff x="4861993" y="5153373"/>
                <a:chExt cx="791284" cy="400049"/>
              </a:xfrm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4861993" y="5153373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2" name="Picture 11"/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33" name="Group 32"/>
              <p:cNvGrpSpPr/>
              <p:nvPr/>
            </p:nvGrpSpPr>
            <p:grpSpPr>
              <a:xfrm>
                <a:off x="5527369" y="4959932"/>
                <a:ext cx="651563" cy="400049"/>
                <a:chOff x="5733903" y="5147942"/>
                <a:chExt cx="651563" cy="400049"/>
              </a:xfrm>
            </p:grpSpPr>
            <p:sp>
              <p:nvSpPr>
                <p:cNvPr id="150" name="Rectangle 149"/>
                <p:cNvSpPr/>
                <p:nvPr/>
              </p:nvSpPr>
              <p:spPr>
                <a:xfrm>
                  <a:off x="5733903" y="5147942"/>
                  <a:ext cx="651563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31" name="Picture 30"/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02871" y="5234503"/>
                  <a:ext cx="508119" cy="258673"/>
                </a:xfrm>
                <a:prstGeom prst="rect">
                  <a:avLst/>
                </a:prstGeom>
              </p:spPr>
            </p:pic>
          </p:grpSp>
          <p:grpSp>
            <p:nvGrpSpPr>
              <p:cNvPr id="152" name="Group 151"/>
              <p:cNvGrpSpPr/>
              <p:nvPr/>
            </p:nvGrpSpPr>
            <p:grpSpPr>
              <a:xfrm>
                <a:off x="4633749" y="5580340"/>
                <a:ext cx="791284" cy="400049"/>
                <a:chOff x="4861993" y="5150992"/>
                <a:chExt cx="791284" cy="400049"/>
              </a:xfrm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4861993" y="5150992"/>
                  <a:ext cx="791284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154" name="Picture 153"/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6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9501" y="5235583"/>
                  <a:ext cx="639697" cy="237354"/>
                </a:xfrm>
                <a:prstGeom prst="rect">
                  <a:avLst/>
                </a:prstGeom>
              </p:spPr>
            </p:pic>
          </p:grpSp>
          <p:grpSp>
            <p:nvGrpSpPr>
              <p:cNvPr id="28" name="Group 27"/>
              <p:cNvGrpSpPr/>
              <p:nvPr/>
            </p:nvGrpSpPr>
            <p:grpSpPr>
              <a:xfrm>
                <a:off x="5526194" y="5580340"/>
                <a:ext cx="657070" cy="400049"/>
                <a:chOff x="5728396" y="5812824"/>
                <a:chExt cx="657070" cy="400049"/>
              </a:xfrm>
            </p:grpSpPr>
            <p:sp>
              <p:nvSpPr>
                <p:cNvPr id="156" name="Rectangle 155"/>
                <p:cNvSpPr/>
                <p:nvPr/>
              </p:nvSpPr>
              <p:spPr>
                <a:xfrm>
                  <a:off x="5728396" y="5812824"/>
                  <a:ext cx="657070" cy="400049"/>
                </a:xfrm>
                <a:prstGeom prst="rect">
                  <a:avLst/>
                </a:prstGeom>
                <a:solidFill>
                  <a:srgbClr val="F8EFD4"/>
                </a:solidFill>
                <a:ln>
                  <a:solidFill>
                    <a:srgbClr val="FE980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3200" dirty="0">
                    <a:solidFill>
                      <a:schemeClr val="tx1"/>
                    </a:solidFill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endParaRPr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6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056" y="5897278"/>
                  <a:ext cx="508119" cy="25867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37" name="Group 236"/>
            <p:cNvGrpSpPr/>
            <p:nvPr/>
          </p:nvGrpSpPr>
          <p:grpSpPr>
            <a:xfrm>
              <a:off x="5288615" y="5587951"/>
              <a:ext cx="256251" cy="128348"/>
              <a:chOff x="3559663" y="1190758"/>
              <a:chExt cx="256251" cy="128348"/>
            </a:xfrm>
          </p:grpSpPr>
          <p:sp>
            <p:nvSpPr>
              <p:cNvPr id="238" name="Rectangle 23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39" name="Oval 23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0" name="Oval 23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1" name="Oval 24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42" name="Group 241"/>
            <p:cNvGrpSpPr/>
            <p:nvPr/>
          </p:nvGrpSpPr>
          <p:grpSpPr>
            <a:xfrm>
              <a:off x="5286470" y="6217827"/>
              <a:ext cx="256251" cy="128348"/>
              <a:chOff x="3559663" y="1190758"/>
              <a:chExt cx="256251" cy="128348"/>
            </a:xfrm>
          </p:grpSpPr>
          <p:sp>
            <p:nvSpPr>
              <p:cNvPr id="243" name="Rectangle 24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pic>
          <p:nvPicPr>
            <p:cNvPr id="254" name="Picture 253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29474" y="5532033"/>
              <a:ext cx="281407" cy="212100"/>
            </a:xfrm>
            <a:prstGeom prst="rect">
              <a:avLst/>
            </a:prstGeom>
          </p:spPr>
        </p:pic>
        <p:pic>
          <p:nvPicPr>
            <p:cNvPr id="255" name="Picture 254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962895" y="6131799"/>
              <a:ext cx="334247" cy="213506"/>
            </a:xfrm>
            <a:prstGeom prst="rect">
              <a:avLst/>
            </a:prstGeom>
          </p:spPr>
        </p:pic>
        <p:grpSp>
          <p:nvGrpSpPr>
            <p:cNvPr id="256" name="Group 255"/>
            <p:cNvGrpSpPr/>
            <p:nvPr/>
          </p:nvGrpSpPr>
          <p:grpSpPr>
            <a:xfrm>
              <a:off x="-596820" y="5593735"/>
              <a:ext cx="256251" cy="128348"/>
              <a:chOff x="3559663" y="1190758"/>
              <a:chExt cx="256251" cy="128348"/>
            </a:xfrm>
          </p:grpSpPr>
          <p:sp>
            <p:nvSpPr>
              <p:cNvPr id="257" name="Rectangle 256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261" name="Group 260"/>
            <p:cNvGrpSpPr/>
            <p:nvPr/>
          </p:nvGrpSpPr>
          <p:grpSpPr>
            <a:xfrm>
              <a:off x="-601495" y="6216957"/>
              <a:ext cx="256251" cy="128348"/>
              <a:chOff x="3559663" y="1190758"/>
              <a:chExt cx="256251" cy="128348"/>
            </a:xfrm>
          </p:grpSpPr>
          <p:sp>
            <p:nvSpPr>
              <p:cNvPr id="262" name="Rectangle 261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</p:grpSp>
      <p:pic>
        <p:nvPicPr>
          <p:cNvPr id="283" name="Picture 2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8132" y="12707257"/>
            <a:ext cx="5843884" cy="49851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268980" y="267076"/>
            <a:ext cx="19388244" cy="11269517"/>
            <a:chOff x="1369195" y="-19603"/>
            <a:chExt cx="7632502" cy="4436431"/>
          </a:xfrm>
        </p:grpSpPr>
        <p:cxnSp>
          <p:nvCxnSpPr>
            <p:cNvPr id="66" name="Straight Connector 65"/>
            <p:cNvCxnSpPr/>
            <p:nvPr/>
          </p:nvCxnSpPr>
          <p:spPr>
            <a:xfrm>
              <a:off x="7421082" y="1615543"/>
              <a:ext cx="0" cy="280128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2771825" y="1728751"/>
              <a:ext cx="1836540" cy="19844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878888" y="1728751"/>
              <a:ext cx="1836540" cy="19844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297907" y="2612992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291139" y="2008434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292748" y="340925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2111192" y="2018071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2111192" y="2621516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2102256" y="3419068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/>
            <p:cNvSpPr/>
            <p:nvPr/>
          </p:nvSpPr>
          <p:spPr>
            <a:xfrm>
              <a:off x="4985192" y="1816651"/>
              <a:ext cx="752475" cy="1800245"/>
            </a:xfrm>
            <a:prstGeom prst="rect">
              <a:avLst/>
            </a:prstGeom>
            <a:solidFill>
              <a:srgbClr val="BBD3EB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851171" y="1816651"/>
              <a:ext cx="752475" cy="1800245"/>
            </a:xfrm>
            <a:prstGeom prst="rect">
              <a:avLst/>
            </a:prstGeom>
            <a:solidFill>
              <a:srgbClr val="F8EFD4"/>
            </a:solidFill>
            <a:ln>
              <a:solidFill>
                <a:srgbClr val="FE98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261133" y="3592740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559640" y="1803998"/>
              <a:ext cx="1436501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276000" y="3934697"/>
              <a:ext cx="4896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62" name="Picture 6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3994" y="1863575"/>
              <a:ext cx="1186612" cy="79448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79325" y="2646631"/>
              <a:ext cx="608540" cy="231338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5170" y="2650639"/>
              <a:ext cx="608464" cy="229196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2073" y="1466200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27389" y="1464361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549" y="3293785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738" y="2516215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41738" y="1908389"/>
              <a:ext cx="220904" cy="237722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7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81916" y="2760703"/>
              <a:ext cx="1209018" cy="71245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7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2353068" y="826977"/>
              <a:ext cx="837515" cy="16399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7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4426260" y="498612"/>
              <a:ext cx="1323769" cy="28734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7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6910459" y="641954"/>
              <a:ext cx="1173225" cy="23981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7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8061122" y="821974"/>
              <a:ext cx="841004" cy="2049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1749281" y="790430"/>
              <a:ext cx="982536" cy="163341"/>
            </a:xfrm>
            <a:prstGeom prst="rect">
              <a:avLst/>
            </a:prstGeom>
          </p:spPr>
        </p:pic>
        <p:sp>
          <p:nvSpPr>
            <p:cNvPr id="18" name="Left Brace 17"/>
            <p:cNvSpPr/>
            <p:nvPr/>
          </p:nvSpPr>
          <p:spPr>
            <a:xfrm rot="5400000">
              <a:off x="4669063" y="-594065"/>
              <a:ext cx="184989" cy="4008027"/>
            </a:xfrm>
            <a:prstGeom prst="leftBrace">
              <a:avLst>
                <a:gd name="adj1" fmla="val 95402"/>
                <a:gd name="adj2" fmla="val 5116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7318"/>
            </a:p>
          </p:txBody>
        </p:sp>
        <p:pic>
          <p:nvPicPr>
            <p:cNvPr id="141" name="Picture 140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8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1916856"/>
              <a:ext cx="252102" cy="213506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2516493"/>
              <a:ext cx="258704" cy="214922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8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9195" y="3286226"/>
              <a:ext cx="335227" cy="216347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8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8520131">
              <a:off x="1372447" y="903106"/>
              <a:ext cx="605484" cy="214358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2880167" y="1816651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BBD3EB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F8EFD4"/>
              </a:solidFill>
              <a:ln>
                <a:solidFill>
                  <a:srgbClr val="FE98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864717" y="1818047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513831" y="1909141"/>
                <a:ext cx="147160" cy="181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868585" y="2441390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513831" y="1909141"/>
                <a:ext cx="147160" cy="181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6864464" y="3215410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513831" y="1909141"/>
                <a:ext cx="147160" cy="181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sz="7318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615110" y="2574888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614831" y="3364142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615487" y="1959326"/>
              <a:ext cx="256251" cy="128348"/>
              <a:chOff x="3563413" y="118700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63413" y="118700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3714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3714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3714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 rot="5400000">
              <a:off x="2288837" y="2972097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6972975" y="2960690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179646" y="3625766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5313242" y="3625766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4078845" y="3624220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3208217" y="3624220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7318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2210361" y="3207953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2212504" y="2439846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2212504" y="1830948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32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sp>
          <p:nvSpPr>
            <p:cNvPr id="252" name="Rectangle 251"/>
            <p:cNvSpPr/>
            <p:nvPr/>
          </p:nvSpPr>
          <p:spPr>
            <a:xfrm>
              <a:off x="7559387" y="3783047"/>
              <a:ext cx="1436754" cy="328953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pic>
          <p:nvPicPr>
            <p:cNvPr id="253" name="Picture 25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8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5354" y="3802498"/>
              <a:ext cx="1148076" cy="274218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8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0392" y="2645541"/>
              <a:ext cx="604345" cy="22919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8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1258" y="2642198"/>
              <a:ext cx="623466" cy="23944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8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57301" y="4210334"/>
              <a:ext cx="1889141" cy="18760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6162" y="4207010"/>
              <a:ext cx="1445535" cy="204762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3132946" y="577058"/>
            <a:ext cx="8178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latin typeface="DINPro" panose="020B0504020101020102" pitchFamily="34" charset="0"/>
              </a:rPr>
              <a:t>(a)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3108390" y="12009556"/>
            <a:ext cx="829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latin typeface="DINPro" panose="020B0504020101020102" pitchFamily="34" charset="0"/>
              </a:rPr>
              <a:t>(b)</a:t>
            </a:r>
          </a:p>
        </p:txBody>
      </p:sp>
      <p:sp>
        <p:nvSpPr>
          <p:cNvPr id="275" name="TextBox 274"/>
          <p:cNvSpPr txBox="1"/>
          <p:nvPr/>
        </p:nvSpPr>
        <p:spPr>
          <a:xfrm>
            <a:off x="13049775" y="12009556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 dirty="0">
                <a:latin typeface="DINPro" panose="020B0504020101020102" pitchFamily="34" charset="0"/>
              </a:rPr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317424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951435" y="1507931"/>
            <a:ext cx="17919650" cy="12734376"/>
            <a:chOff x="1362280" y="-91079"/>
            <a:chExt cx="8959825" cy="6367188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1" y="5229991"/>
              <a:ext cx="4153362" cy="104611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999" y="-91079"/>
              <a:ext cx="8798105" cy="482107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73255" y="5229991"/>
              <a:ext cx="4548850" cy="1046118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362280" y="-91079"/>
              <a:ext cx="618118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318" dirty="0">
                  <a:latin typeface="DINPro" panose="020B0504020101020102" pitchFamily="34" charset="0"/>
                </a:rPr>
                <a:t>(a)</a:t>
              </a:r>
              <a:endParaRPr lang="de-DE" sz="7318" dirty="0">
                <a:latin typeface="DINPro" panose="020B0504020101020102" pitchFamily="34" charset="0"/>
              </a:endParaRPr>
            </a:p>
          </p:txBody>
        </p:sp>
        <p:sp>
          <p:nvSpPr>
            <p:cNvPr id="837" name="TextBox 836"/>
            <p:cNvSpPr txBox="1"/>
            <p:nvPr/>
          </p:nvSpPr>
          <p:spPr>
            <a:xfrm>
              <a:off x="1362280" y="5045325"/>
              <a:ext cx="626935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318" dirty="0">
                  <a:latin typeface="DINPro" panose="020B0504020101020102" pitchFamily="34" charset="0"/>
                </a:rPr>
                <a:t>(b)</a:t>
              </a:r>
              <a:endParaRPr lang="de-DE" sz="7318" dirty="0">
                <a:latin typeface="DINPro" panose="020B0504020101020102" pitchFamily="34" charset="0"/>
              </a:endParaRPr>
            </a:p>
          </p:txBody>
        </p:sp>
        <p:sp>
          <p:nvSpPr>
            <p:cNvPr id="838" name="TextBox 837"/>
            <p:cNvSpPr txBox="1"/>
            <p:nvPr/>
          </p:nvSpPr>
          <p:spPr>
            <a:xfrm>
              <a:off x="5616908" y="5045325"/>
              <a:ext cx="601287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318" dirty="0">
                  <a:latin typeface="DINPro" panose="020B0504020101020102" pitchFamily="34" charset="0"/>
                </a:rPr>
                <a:t>(c)</a:t>
              </a:r>
              <a:endParaRPr lang="de-DE" sz="7318" dirty="0">
                <a:latin typeface="DINPro" panose="020B0504020101020102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7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Equations for poster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9445" y="6615136"/>
            <a:ext cx="9740954" cy="1083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9445" y="8099775"/>
            <a:ext cx="9747350" cy="1092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87470" y="12304188"/>
            <a:ext cx="8811260" cy="1344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9445" y="11175179"/>
            <a:ext cx="4113502" cy="621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9440" y="10378526"/>
            <a:ext cx="2721524" cy="432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5934" y="4109787"/>
            <a:ext cx="6774328" cy="1501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871" y="9437273"/>
            <a:ext cx="4997680" cy="10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0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15" name="Group 14"/>
          <p:cNvGrpSpPr/>
          <p:nvPr/>
        </p:nvGrpSpPr>
        <p:grpSpPr>
          <a:xfrm>
            <a:off x="3793079" y="5891899"/>
            <a:ext cx="11322640" cy="6262654"/>
            <a:chOff x="3793079" y="5000517"/>
            <a:chExt cx="11322640" cy="6262654"/>
          </a:xfrm>
        </p:grpSpPr>
        <p:cxnSp>
          <p:nvCxnSpPr>
            <p:cNvPr id="5" name="Straight Connector 4"/>
            <p:cNvCxnSpPr/>
            <p:nvPr>
              <p:custDataLst>
                <p:tags r:id="rId1"/>
              </p:custDataLst>
            </p:nvPr>
          </p:nvCxnSpPr>
          <p:spPr>
            <a:xfrm>
              <a:off x="12625930" y="9213631"/>
              <a:ext cx="0" cy="786640"/>
            </a:xfrm>
            <a:prstGeom prst="line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" name="Group 5"/>
            <p:cNvGrpSpPr/>
            <p:nvPr/>
          </p:nvGrpSpPr>
          <p:grpSpPr>
            <a:xfrm>
              <a:off x="3793079" y="5000517"/>
              <a:ext cx="6274444" cy="6262654"/>
              <a:chOff x="7906509" y="1972883"/>
              <a:chExt cx="3137222" cy="2998620"/>
            </a:xfrm>
          </p:grpSpPr>
          <p:graphicFrame>
            <p:nvGraphicFramePr>
              <p:cNvPr id="22" name="Content Placeholder 3"/>
              <p:cNvGraphicFramePr>
                <a:graphicFrameLocks/>
              </p:cNvGraphicFramePr>
              <p:nvPr>
                <p:custDataLst>
                  <p:tags r:id="rId17"/>
                </p:custDataLst>
                <p:extLst>
                  <p:ext uri="{D42A27DB-BD31-4B8C-83A1-F6EECF244321}">
                    <p14:modId xmlns:p14="http://schemas.microsoft.com/office/powerpoint/2010/main" val="2754662004"/>
                  </p:ext>
                </p:extLst>
              </p:nvPr>
            </p:nvGraphicFramePr>
            <p:xfrm>
              <a:off x="8517528" y="2552362"/>
              <a:ext cx="2526203" cy="241914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84135">
                      <a:extLst>
                        <a:ext uri="{9D8B030D-6E8A-4147-A177-3AD203B41FA5}">
                          <a16:colId xmlns:a16="http://schemas.microsoft.com/office/drawing/2014/main" val="1667833319"/>
                        </a:ext>
                      </a:extLst>
                    </a:gridCol>
                    <a:gridCol w="1684135">
                      <a:extLst>
                        <a:ext uri="{9D8B030D-6E8A-4147-A177-3AD203B41FA5}">
                          <a16:colId xmlns:a16="http://schemas.microsoft.com/office/drawing/2014/main" val="293702326"/>
                        </a:ext>
                      </a:extLst>
                    </a:gridCol>
                    <a:gridCol w="1684135">
                      <a:extLst>
                        <a:ext uri="{9D8B030D-6E8A-4147-A177-3AD203B41FA5}">
                          <a16:colId xmlns:a16="http://schemas.microsoft.com/office/drawing/2014/main" val="2496722674"/>
                        </a:ext>
                      </a:extLst>
                    </a:gridCol>
                  </a:tblGrid>
                  <a:tr h="169939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560734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5853030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2535115"/>
                      </a:ext>
                    </a:extLst>
                  </a:tr>
                </a:tbl>
              </a:graphicData>
            </a:graphic>
          </p:graphicFrame>
          <p:sp>
            <p:nvSpPr>
              <p:cNvPr id="23" name="Oval 22"/>
              <p:cNvSpPr/>
              <p:nvPr>
                <p:custDataLst>
                  <p:tags r:id="rId18"/>
                </p:custDataLst>
              </p:nvPr>
            </p:nvSpPr>
            <p:spPr>
              <a:xfrm>
                <a:off x="8691596" y="3530643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Oval 23"/>
              <p:cNvSpPr/>
              <p:nvPr>
                <p:custDataLst>
                  <p:tags r:id="rId19"/>
                </p:custDataLst>
              </p:nvPr>
            </p:nvSpPr>
            <p:spPr>
              <a:xfrm>
                <a:off x="9539698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" name="Oval 24"/>
              <p:cNvSpPr/>
              <p:nvPr>
                <p:custDataLst>
                  <p:tags r:id="rId20"/>
                </p:custDataLst>
              </p:nvPr>
            </p:nvSpPr>
            <p:spPr>
              <a:xfrm>
                <a:off x="9544165" y="3530643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Oval 25"/>
              <p:cNvSpPr/>
              <p:nvPr>
                <p:custDataLst>
                  <p:tags r:id="rId21"/>
                </p:custDataLst>
              </p:nvPr>
            </p:nvSpPr>
            <p:spPr>
              <a:xfrm>
                <a:off x="10364631" y="3528499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" name="Oval 26"/>
              <p:cNvSpPr/>
              <p:nvPr>
                <p:custDataLst>
                  <p:tags r:id="rId22"/>
                </p:custDataLst>
              </p:nvPr>
            </p:nvSpPr>
            <p:spPr>
              <a:xfrm>
                <a:off x="8691595" y="2726155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" name="Oval 27"/>
              <p:cNvSpPr/>
              <p:nvPr>
                <p:custDataLst>
                  <p:tags r:id="rId23"/>
                </p:custDataLst>
              </p:nvPr>
            </p:nvSpPr>
            <p:spPr>
              <a:xfrm>
                <a:off x="10367980" y="4343189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" name="TextBox 28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714383" y="198991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1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0" name="TextBox 29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582362" y="1981398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2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1" name="TextBox 30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0426532" y="197288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3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7906509" y="2710521"/>
                <a:ext cx="400912" cy="2166221"/>
                <a:chOff x="7795789" y="2671323"/>
                <a:chExt cx="400912" cy="2166221"/>
              </a:xfrm>
            </p:grpSpPr>
            <p:sp>
              <p:nvSpPr>
                <p:cNvPr id="33" name="TextBox 32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7824643" y="2671323"/>
                  <a:ext cx="343203" cy="51578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6400" kern="0" dirty="0">
                      <a:solidFill>
                        <a:srgbClr val="0071BB"/>
                      </a:solidFill>
                      <a:latin typeface="DINPro" panose="020B0504020101020102" pitchFamily="34" charset="0"/>
                    </a:rPr>
                    <a:t>A</a:t>
                  </a:r>
                  <a:endParaRPr lang="de-DE" sz="6400" kern="0" dirty="0">
                    <a:solidFill>
                      <a:srgbClr val="0071BB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4" name="TextBox 33"/>
                <p:cNvSpPr txBox="1"/>
                <p:nvPr>
                  <p:custDataLst>
                    <p:tags r:id="rId28"/>
                  </p:custDataLst>
                </p:nvPr>
              </p:nvSpPr>
              <p:spPr>
                <a:xfrm>
                  <a:off x="7795789" y="3437596"/>
                  <a:ext cx="400912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FFFFFF">
                          <a:lumMod val="65000"/>
                        </a:srgbClr>
                      </a:solidFill>
                      <a:latin typeface="DINPro" panose="020B0504020101020102" pitchFamily="34" charset="0"/>
                    </a:rPr>
                    <a:t>B</a:t>
                  </a:r>
                  <a:endParaRPr lang="de-DE" sz="7200" kern="0" dirty="0">
                    <a:solidFill>
                      <a:srgbClr val="FFFFFF">
                        <a:lumMod val="65000"/>
                      </a:srgb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>
                  <p:custDataLst>
                    <p:tags r:id="rId29"/>
                  </p:custDataLst>
                </p:nvPr>
              </p:nvSpPr>
              <p:spPr>
                <a:xfrm>
                  <a:off x="7803002" y="4262815"/>
                  <a:ext cx="38648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1F407A"/>
                      </a:solidFill>
                      <a:latin typeface="DINPro" panose="020B0504020101020102" pitchFamily="34" charset="0"/>
                    </a:rPr>
                    <a:t>C</a:t>
                  </a:r>
                  <a:endParaRPr lang="de-DE" sz="7200" kern="0" dirty="0">
                    <a:solidFill>
                      <a:srgbClr val="1F407A"/>
                    </a:solidFill>
                    <a:latin typeface="DINPro" panose="020B0504020101020102" pitchFamily="34" charset="0"/>
                  </a:endParaRPr>
                </a:p>
              </p:txBody>
            </p:sp>
          </p:grpSp>
        </p:grpSp>
        <p:cxnSp>
          <p:nvCxnSpPr>
            <p:cNvPr id="7" name="Straight Arrow Connector 6"/>
            <p:cNvCxnSpPr/>
            <p:nvPr>
              <p:custDataLst>
                <p:tags r:id="rId2"/>
              </p:custDataLst>
            </p:nvPr>
          </p:nvCxnSpPr>
          <p:spPr>
            <a:xfrm flipH="1">
              <a:off x="10417060" y="7013685"/>
              <a:ext cx="1556580" cy="0"/>
            </a:xfrm>
            <a:prstGeom prst="straightConnector1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8" name="Straight Arrow Connector 7"/>
            <p:cNvCxnSpPr/>
            <p:nvPr>
              <p:custDataLst>
                <p:tags r:id="rId3"/>
              </p:custDataLst>
            </p:nvPr>
          </p:nvCxnSpPr>
          <p:spPr>
            <a:xfrm flipH="1">
              <a:off x="10417060" y="10451299"/>
              <a:ext cx="1556580" cy="0"/>
            </a:xfrm>
            <a:prstGeom prst="straightConnector1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9" name="Straight Arrow Connector 8"/>
            <p:cNvCxnSpPr/>
            <p:nvPr>
              <p:custDataLst>
                <p:tags r:id="rId4"/>
              </p:custDataLst>
            </p:nvPr>
          </p:nvCxnSpPr>
          <p:spPr>
            <a:xfrm flipH="1">
              <a:off x="10417060" y="8713215"/>
              <a:ext cx="1556580" cy="0"/>
            </a:xfrm>
            <a:prstGeom prst="straightConnector1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>
              <p:custDataLst>
                <p:tags r:id="rId5"/>
              </p:custDataLst>
            </p:nvPr>
          </p:nvCxnSpPr>
          <p:spPr>
            <a:xfrm>
              <a:off x="12625930" y="7481849"/>
              <a:ext cx="0" cy="786640"/>
            </a:xfrm>
            <a:prstGeom prst="line">
              <a:avLst/>
            </a:prstGeom>
            <a:noFill/>
            <a:ln w="28575" cap="sq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1" name="Group 10"/>
            <p:cNvGrpSpPr/>
            <p:nvPr/>
          </p:nvGrpSpPr>
          <p:grpSpPr>
            <a:xfrm>
              <a:off x="12147255" y="9982077"/>
              <a:ext cx="949266" cy="935997"/>
              <a:chOff x="3554973" y="1505513"/>
              <a:chExt cx="474634" cy="448165"/>
            </a:xfrm>
          </p:grpSpPr>
          <p:sp>
            <p:nvSpPr>
              <p:cNvPr id="20" name="Oval 19"/>
              <p:cNvSpPr/>
              <p:nvPr>
                <p:custDataLst>
                  <p:tags r:id="rId15"/>
                </p:custDataLst>
              </p:nvPr>
            </p:nvSpPr>
            <p:spPr>
              <a:xfrm>
                <a:off x="3561607" y="1505513"/>
                <a:ext cx="468000" cy="448165"/>
              </a:xfrm>
              <a:prstGeom prst="ellipse">
                <a:avLst/>
              </a:prstGeom>
              <a:solidFill>
                <a:sysClr val="window" lastClr="FFFFFF"/>
              </a:solidFill>
              <a:ln w="28575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1" name="TextBox 2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554973" y="1511830"/>
                <a:ext cx="452208" cy="397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828886">
                  <a:defRPr/>
                </a:pPr>
                <a:r>
                  <a:rPr lang="de-DE" sz="48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Q3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2137733" y="8324555"/>
              <a:ext cx="958792" cy="936000"/>
              <a:chOff x="3550211" y="1505513"/>
              <a:chExt cx="479396" cy="448165"/>
            </a:xfrm>
          </p:grpSpPr>
          <p:sp>
            <p:nvSpPr>
              <p:cNvPr id="18" name="Oval 17"/>
              <p:cNvSpPr/>
              <p:nvPr>
                <p:custDataLst>
                  <p:tags r:id="rId13"/>
                </p:custDataLst>
              </p:nvPr>
            </p:nvSpPr>
            <p:spPr>
              <a:xfrm>
                <a:off x="3561607" y="1505513"/>
                <a:ext cx="468000" cy="448165"/>
              </a:xfrm>
              <a:prstGeom prst="ellipse">
                <a:avLst/>
              </a:prstGeom>
              <a:solidFill>
                <a:sysClr val="window" lastClr="FFFFFF"/>
              </a:solidFill>
              <a:ln w="28575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9" name="TextBox 18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3550211" y="1507268"/>
                <a:ext cx="452208" cy="3978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828886">
                  <a:defRPr/>
                </a:pPr>
                <a:r>
                  <a:rPr lang="de-DE" sz="48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Q2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2156793" y="6558336"/>
              <a:ext cx="939740" cy="951380"/>
              <a:chOff x="3559737" y="1498148"/>
              <a:chExt cx="469870" cy="455530"/>
            </a:xfrm>
          </p:grpSpPr>
          <p:sp>
            <p:nvSpPr>
              <p:cNvPr id="16" name="Oval 15"/>
              <p:cNvSpPr/>
              <p:nvPr>
                <p:custDataLst>
                  <p:tags r:id="rId11"/>
                </p:custDataLst>
              </p:nvPr>
            </p:nvSpPr>
            <p:spPr>
              <a:xfrm>
                <a:off x="3561607" y="1505513"/>
                <a:ext cx="468000" cy="448165"/>
              </a:xfrm>
              <a:prstGeom prst="ellipse">
                <a:avLst/>
              </a:prstGeom>
              <a:solidFill>
                <a:sysClr val="window" lastClr="FFFFFF"/>
              </a:solidFill>
              <a:ln w="28575" cap="rnd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7" name="TextBox 1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3559737" y="1498148"/>
                <a:ext cx="452208" cy="397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828886">
                  <a:defRPr/>
                </a:pPr>
                <a:r>
                  <a:rPr lang="de-DE" sz="48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Q1</a:t>
                </a:r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612" y="7478789"/>
              <a:ext cx="2019048" cy="76190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38379" y="9360876"/>
              <a:ext cx="1954286" cy="53333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1577" y="6705412"/>
              <a:ext cx="1754369" cy="53684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1578" y="8486032"/>
              <a:ext cx="1759249" cy="54193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351577" y="10147960"/>
              <a:ext cx="1764142" cy="554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79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6447789" y="1408389"/>
            <a:ext cx="14721418" cy="12968670"/>
            <a:chOff x="3793079" y="5000517"/>
            <a:chExt cx="14721418" cy="12968670"/>
          </a:xfrm>
        </p:grpSpPr>
        <p:grpSp>
          <p:nvGrpSpPr>
            <p:cNvPr id="6" name="Group 5"/>
            <p:cNvGrpSpPr/>
            <p:nvPr/>
          </p:nvGrpSpPr>
          <p:grpSpPr>
            <a:xfrm>
              <a:off x="3793079" y="5000517"/>
              <a:ext cx="12979638" cy="12968670"/>
              <a:chOff x="7906509" y="1972883"/>
              <a:chExt cx="6489819" cy="6209526"/>
            </a:xfrm>
          </p:grpSpPr>
          <p:graphicFrame>
            <p:nvGraphicFramePr>
              <p:cNvPr id="22" name="Content Placeholder 3"/>
              <p:cNvGraphicFramePr>
                <a:graphicFrameLocks/>
              </p:cNvGraphicFramePr>
              <p:nvPr>
                <p:custDataLst>
                  <p:tags r:id="rId15"/>
                </p:custDataLst>
                <p:extLst>
                  <p:ext uri="{D42A27DB-BD31-4B8C-83A1-F6EECF244321}">
                    <p14:modId xmlns:p14="http://schemas.microsoft.com/office/powerpoint/2010/main" val="1716279845"/>
                  </p:ext>
                </p:extLst>
              </p:nvPr>
            </p:nvGraphicFramePr>
            <p:xfrm>
              <a:off x="8517528" y="2552362"/>
              <a:ext cx="5878800" cy="56300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79657">
                      <a:extLst>
                        <a:ext uri="{9D8B030D-6E8A-4147-A177-3AD203B41FA5}">
                          <a16:colId xmlns:a16="http://schemas.microsoft.com/office/drawing/2014/main" val="1667833319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293702326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2496722674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3070632543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4216099696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1922851893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3233681441"/>
                        </a:ext>
                      </a:extLst>
                    </a:gridCol>
                  </a:tblGrid>
                  <a:tr h="169939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560734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5853030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2535115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660642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1579766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8620710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2359618"/>
                      </a:ext>
                    </a:extLst>
                  </a:tr>
                </a:tbl>
              </a:graphicData>
            </a:graphic>
          </p:graphicFrame>
          <p:sp>
            <p:nvSpPr>
              <p:cNvPr id="23" name="Oval 22"/>
              <p:cNvSpPr/>
              <p:nvPr>
                <p:custDataLst>
                  <p:tags r:id="rId16"/>
                </p:custDataLst>
              </p:nvPr>
            </p:nvSpPr>
            <p:spPr>
              <a:xfrm>
                <a:off x="13738258" y="2726155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Oval 23"/>
              <p:cNvSpPr/>
              <p:nvPr>
                <p:custDataLst>
                  <p:tags r:id="rId17"/>
                </p:custDataLst>
              </p:nvPr>
            </p:nvSpPr>
            <p:spPr>
              <a:xfrm>
                <a:off x="9525290" y="5151398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5" name="Oval 24"/>
              <p:cNvSpPr/>
              <p:nvPr>
                <p:custDataLst>
                  <p:tags r:id="rId18"/>
                </p:custDataLst>
              </p:nvPr>
            </p:nvSpPr>
            <p:spPr>
              <a:xfrm>
                <a:off x="9525290" y="3520503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Oval 25"/>
              <p:cNvSpPr/>
              <p:nvPr>
                <p:custDataLst>
                  <p:tags r:id="rId19"/>
                </p:custDataLst>
              </p:nvPr>
            </p:nvSpPr>
            <p:spPr>
              <a:xfrm>
                <a:off x="11209914" y="3537082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" name="Oval 26"/>
              <p:cNvSpPr/>
              <p:nvPr>
                <p:custDataLst>
                  <p:tags r:id="rId20"/>
                </p:custDataLst>
              </p:nvPr>
            </p:nvSpPr>
            <p:spPr>
              <a:xfrm>
                <a:off x="8696358" y="2726155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" name="Oval 27"/>
              <p:cNvSpPr/>
              <p:nvPr>
                <p:custDataLst>
                  <p:tags r:id="rId21"/>
                </p:custDataLst>
              </p:nvPr>
            </p:nvSpPr>
            <p:spPr>
              <a:xfrm>
                <a:off x="12892584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" name="TextBox 28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8714383" y="198991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1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0" name="TextBox 29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9582362" y="1981398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2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1" name="TextBox 30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0426532" y="197288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3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7906509" y="2710521"/>
                <a:ext cx="410529" cy="5376932"/>
                <a:chOff x="7795789" y="2671323"/>
                <a:chExt cx="410529" cy="5376932"/>
              </a:xfrm>
            </p:grpSpPr>
            <p:sp>
              <p:nvSpPr>
                <p:cNvPr id="33" name="TextBox 32"/>
                <p:cNvSpPr txBox="1"/>
                <p:nvPr>
                  <p:custDataLst>
                    <p:tags r:id="rId37"/>
                  </p:custDataLst>
                </p:nvPr>
              </p:nvSpPr>
              <p:spPr>
                <a:xfrm>
                  <a:off x="7824643" y="2671323"/>
                  <a:ext cx="343203" cy="51578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6400" kern="0" dirty="0">
                      <a:solidFill>
                        <a:srgbClr val="0071BB"/>
                      </a:solidFill>
                      <a:latin typeface="DINPro" panose="020B0504020101020102" pitchFamily="34" charset="0"/>
                    </a:rPr>
                    <a:t>A</a:t>
                  </a:r>
                  <a:endParaRPr lang="de-DE" sz="6400" kern="0" dirty="0">
                    <a:solidFill>
                      <a:srgbClr val="0071BB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4" name="TextBox 33"/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7795789" y="3437596"/>
                  <a:ext cx="400912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FFFFFF">
                          <a:lumMod val="65000"/>
                        </a:srgbClr>
                      </a:solidFill>
                      <a:latin typeface="DINPro" panose="020B0504020101020102" pitchFamily="34" charset="0"/>
                    </a:rPr>
                    <a:t>B</a:t>
                  </a:r>
                  <a:endParaRPr lang="de-DE" sz="7200" kern="0" dirty="0">
                    <a:solidFill>
                      <a:srgbClr val="FFFFFF">
                        <a:lumMod val="65000"/>
                      </a:srgb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>
                  <p:custDataLst>
                    <p:tags r:id="rId39"/>
                  </p:custDataLst>
                </p:nvPr>
              </p:nvSpPr>
              <p:spPr>
                <a:xfrm>
                  <a:off x="7803002" y="4262815"/>
                  <a:ext cx="38648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1F407A"/>
                      </a:solidFill>
                      <a:latin typeface="DINPro" panose="020B0504020101020102" pitchFamily="34" charset="0"/>
                    </a:rPr>
                    <a:t>C</a:t>
                  </a:r>
                  <a:endParaRPr lang="de-DE" sz="7200" kern="0" dirty="0">
                    <a:solidFill>
                      <a:srgbClr val="1F407A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>
                  <p:custDataLst>
                    <p:tags r:id="rId40"/>
                  </p:custDataLst>
                </p:nvPr>
              </p:nvSpPr>
              <p:spPr>
                <a:xfrm>
                  <a:off x="7803002" y="5035088"/>
                  <a:ext cx="403316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chemeClr val="accent1">
                          <a:lumMod val="75000"/>
                        </a:schemeClr>
                      </a:solidFill>
                      <a:latin typeface="DINPro" panose="020B0504020101020102" pitchFamily="34" charset="0"/>
                    </a:rPr>
                    <a:t>D</a:t>
                  </a:r>
                  <a:endParaRPr lang="de-DE" sz="7200" kern="0" dirty="0">
                    <a:solidFill>
                      <a:schemeClr val="accent1">
                        <a:lumMod val="75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>
                  <p:custDataLst>
                    <p:tags r:id="rId41"/>
                  </p:custDataLst>
                </p:nvPr>
              </p:nvSpPr>
              <p:spPr>
                <a:xfrm>
                  <a:off x="7803002" y="5813442"/>
                  <a:ext cx="369653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7030A0"/>
                      </a:solidFill>
                      <a:latin typeface="DINPro" panose="020B0504020101020102" pitchFamily="34" charset="0"/>
                    </a:rPr>
                    <a:t>E</a:t>
                  </a:r>
                  <a:endParaRPr lang="de-DE" sz="7200" kern="0" dirty="0">
                    <a:solidFill>
                      <a:srgbClr val="7030A0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7803002" y="6585715"/>
                  <a:ext cx="369653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AFAFFF"/>
                      </a:solidFill>
                      <a:latin typeface="DINPro" panose="020B0504020101020102" pitchFamily="34" charset="0"/>
                    </a:rPr>
                    <a:t>F</a:t>
                  </a:r>
                  <a:endParaRPr lang="de-DE" sz="7200" kern="0" dirty="0">
                    <a:solidFill>
                      <a:srgbClr val="AFAFFF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>
                  <p:custDataLst>
                    <p:tags r:id="rId43"/>
                  </p:custDataLst>
                </p:nvPr>
              </p:nvSpPr>
              <p:spPr>
                <a:xfrm>
                  <a:off x="7803002" y="7473526"/>
                  <a:ext cx="39209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6666FF"/>
                      </a:solidFill>
                      <a:latin typeface="DINPro" panose="020B0504020101020102" pitchFamily="34" charset="0"/>
                    </a:rPr>
                    <a:t>G</a:t>
                  </a:r>
                  <a:endParaRPr lang="de-DE" sz="7200" kern="0" dirty="0">
                    <a:solidFill>
                      <a:srgbClr val="6666FF"/>
                    </a:solidFill>
                    <a:latin typeface="DINPro" panose="020B0504020101020102" pitchFamily="34" charset="0"/>
                  </a:endParaRPr>
                </a:p>
              </p:txBody>
            </p:sp>
          </p:grpSp>
          <p:sp>
            <p:nvSpPr>
              <p:cNvPr id="45" name="Oval 44"/>
              <p:cNvSpPr/>
              <p:nvPr>
                <p:custDataLst>
                  <p:tags r:id="rId25"/>
                </p:custDataLst>
              </p:nvPr>
            </p:nvSpPr>
            <p:spPr>
              <a:xfrm>
                <a:off x="10372743" y="5151398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7" name="Oval 46"/>
              <p:cNvSpPr/>
              <p:nvPr>
                <p:custDataLst>
                  <p:tags r:id="rId26"/>
                </p:custDataLst>
              </p:nvPr>
            </p:nvSpPr>
            <p:spPr>
              <a:xfrm>
                <a:off x="11209914" y="5960456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8" name="Oval 47"/>
              <p:cNvSpPr/>
              <p:nvPr>
                <p:custDataLst>
                  <p:tags r:id="rId27"/>
                </p:custDataLst>
              </p:nvPr>
            </p:nvSpPr>
            <p:spPr>
              <a:xfrm>
                <a:off x="12053761" y="7571735"/>
                <a:ext cx="466725" cy="448166"/>
              </a:xfrm>
              <a:prstGeom prst="ellipse">
                <a:avLst/>
              </a:prstGeom>
              <a:solidFill>
                <a:srgbClr val="6666FF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9" name="Oval 48"/>
              <p:cNvSpPr/>
              <p:nvPr>
                <p:custDataLst>
                  <p:tags r:id="rId28"/>
                </p:custDataLst>
              </p:nvPr>
            </p:nvSpPr>
            <p:spPr>
              <a:xfrm>
                <a:off x="12053761" y="5960456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0" name="Oval 49"/>
              <p:cNvSpPr/>
              <p:nvPr>
                <p:custDataLst>
                  <p:tags r:id="rId29"/>
                </p:custDataLst>
              </p:nvPr>
            </p:nvSpPr>
            <p:spPr>
              <a:xfrm>
                <a:off x="12892584" y="6751392"/>
                <a:ext cx="466725" cy="448166"/>
              </a:xfrm>
              <a:prstGeom prst="ellipse">
                <a:avLst/>
              </a:prstGeom>
              <a:solidFill>
                <a:srgbClr val="AFAFFF"/>
              </a:solidFill>
              <a:ln w="25400" cap="rnd" cmpd="sng" algn="ctr">
                <a:solidFill>
                  <a:srgbClr val="6666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Oval 51"/>
              <p:cNvSpPr/>
              <p:nvPr>
                <p:custDataLst>
                  <p:tags r:id="rId30"/>
                </p:custDataLst>
              </p:nvPr>
            </p:nvSpPr>
            <p:spPr>
              <a:xfrm>
                <a:off x="13738258" y="5151398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3" name="Oval 52"/>
              <p:cNvSpPr/>
              <p:nvPr>
                <p:custDataLst>
                  <p:tags r:id="rId31"/>
                </p:custDataLst>
              </p:nvPr>
            </p:nvSpPr>
            <p:spPr>
              <a:xfrm>
                <a:off x="10372743" y="6751392"/>
                <a:ext cx="466725" cy="448166"/>
              </a:xfrm>
              <a:prstGeom prst="ellipse">
                <a:avLst/>
              </a:prstGeom>
              <a:solidFill>
                <a:srgbClr val="AFAFFF"/>
              </a:solidFill>
              <a:ln w="25400" cap="rnd" cmpd="sng" algn="ctr">
                <a:solidFill>
                  <a:srgbClr val="6666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4" name="Oval 53"/>
              <p:cNvSpPr/>
              <p:nvPr>
                <p:custDataLst>
                  <p:tags r:id="rId32"/>
                </p:custDataLst>
              </p:nvPr>
            </p:nvSpPr>
            <p:spPr>
              <a:xfrm>
                <a:off x="8696358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6" name="TextBox 75"/>
              <p:cNvSpPr txBox="1"/>
              <p:nvPr>
                <p:custDataLst>
                  <p:tags r:id="rId33"/>
                </p:custDataLst>
              </p:nvPr>
            </p:nvSpPr>
            <p:spPr>
              <a:xfrm>
                <a:off x="11356653" y="197288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4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7" name="TextBox 76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12124454" y="197288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5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8" name="TextBox 77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2951251" y="197288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6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9" name="TextBox 78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13778048" y="197288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7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</p:grpSp>
        <p:sp>
          <p:nvSpPr>
            <p:cNvPr id="56" name="Oval 55"/>
            <p:cNvSpPr/>
            <p:nvPr>
              <p:custDataLst>
                <p:tags r:id="rId1"/>
              </p:custDataLst>
            </p:nvPr>
          </p:nvSpPr>
          <p:spPr>
            <a:xfrm>
              <a:off x="17556671" y="116841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7" name="TextBox 56"/>
            <p:cNvSpPr txBox="1"/>
            <p:nvPr>
              <p:custDataLst>
                <p:tags r:id="rId2"/>
              </p:custDataLst>
            </p:nvPr>
          </p:nvSpPr>
          <p:spPr>
            <a:xfrm>
              <a:off x="17571981" y="11706851"/>
              <a:ext cx="904416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Q4</a:t>
              </a:r>
            </a:p>
          </p:txBody>
        </p:sp>
        <p:sp>
          <p:nvSpPr>
            <p:cNvPr id="59" name="Oval 58"/>
            <p:cNvSpPr/>
            <p:nvPr>
              <p:custDataLst>
                <p:tags r:id="rId3"/>
              </p:custDataLst>
            </p:nvPr>
          </p:nvSpPr>
          <p:spPr>
            <a:xfrm>
              <a:off x="17556671" y="66193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TextBox 59"/>
            <p:cNvSpPr txBox="1"/>
            <p:nvPr>
              <p:custDataLst>
                <p:tags r:id="rId4"/>
              </p:custDataLst>
            </p:nvPr>
          </p:nvSpPr>
          <p:spPr>
            <a:xfrm>
              <a:off x="17610081" y="6642101"/>
              <a:ext cx="904416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Q1</a:t>
              </a:r>
            </a:p>
          </p:txBody>
        </p:sp>
        <p:sp>
          <p:nvSpPr>
            <p:cNvPr id="62" name="Oval 61"/>
            <p:cNvSpPr/>
            <p:nvPr>
              <p:custDataLst>
                <p:tags r:id="rId5"/>
              </p:custDataLst>
            </p:nvPr>
          </p:nvSpPr>
          <p:spPr>
            <a:xfrm>
              <a:off x="17556671" y="83076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3" name="TextBox 62"/>
            <p:cNvSpPr txBox="1"/>
            <p:nvPr>
              <p:custDataLst>
                <p:tags r:id="rId6"/>
              </p:custDataLst>
            </p:nvPr>
          </p:nvSpPr>
          <p:spPr>
            <a:xfrm>
              <a:off x="17591031" y="8330351"/>
              <a:ext cx="904416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Q2</a:t>
              </a:r>
            </a:p>
          </p:txBody>
        </p:sp>
        <p:sp>
          <p:nvSpPr>
            <p:cNvPr id="65" name="Oval 64"/>
            <p:cNvSpPr/>
            <p:nvPr>
              <p:custDataLst>
                <p:tags r:id="rId7"/>
              </p:custDataLst>
            </p:nvPr>
          </p:nvSpPr>
          <p:spPr>
            <a:xfrm>
              <a:off x="17556671" y="99958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TextBox 65"/>
            <p:cNvSpPr txBox="1"/>
            <p:nvPr>
              <p:custDataLst>
                <p:tags r:id="rId8"/>
              </p:custDataLst>
            </p:nvPr>
          </p:nvSpPr>
          <p:spPr>
            <a:xfrm>
              <a:off x="17571981" y="10037651"/>
              <a:ext cx="904416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Q3</a:t>
              </a:r>
            </a:p>
          </p:txBody>
        </p:sp>
        <p:sp>
          <p:nvSpPr>
            <p:cNvPr id="68" name="Oval 67"/>
            <p:cNvSpPr/>
            <p:nvPr>
              <p:custDataLst>
                <p:tags r:id="rId9"/>
              </p:custDataLst>
            </p:nvPr>
          </p:nvSpPr>
          <p:spPr>
            <a:xfrm>
              <a:off x="17556671" y="150606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9" name="TextBox 68"/>
            <p:cNvSpPr txBox="1"/>
            <p:nvPr>
              <p:custDataLst>
                <p:tags r:id="rId10"/>
              </p:custDataLst>
            </p:nvPr>
          </p:nvSpPr>
          <p:spPr>
            <a:xfrm>
              <a:off x="17571981" y="15102401"/>
              <a:ext cx="904416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Q6</a:t>
              </a:r>
            </a:p>
          </p:txBody>
        </p:sp>
        <p:sp>
          <p:nvSpPr>
            <p:cNvPr id="71" name="Oval 70"/>
            <p:cNvSpPr/>
            <p:nvPr>
              <p:custDataLst>
                <p:tags r:id="rId11"/>
              </p:custDataLst>
            </p:nvPr>
          </p:nvSpPr>
          <p:spPr>
            <a:xfrm>
              <a:off x="17556671" y="133723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2" name="TextBox 71"/>
            <p:cNvSpPr txBox="1"/>
            <p:nvPr>
              <p:custDataLst>
                <p:tags r:id="rId12"/>
              </p:custDataLst>
            </p:nvPr>
          </p:nvSpPr>
          <p:spPr>
            <a:xfrm>
              <a:off x="17571981" y="13395101"/>
              <a:ext cx="904416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Q5</a:t>
              </a:r>
            </a:p>
          </p:txBody>
        </p:sp>
        <p:sp>
          <p:nvSpPr>
            <p:cNvPr id="74" name="Oval 73"/>
            <p:cNvSpPr/>
            <p:nvPr>
              <p:custDataLst>
                <p:tags r:id="rId13"/>
              </p:custDataLst>
            </p:nvPr>
          </p:nvSpPr>
          <p:spPr>
            <a:xfrm>
              <a:off x="17556671" y="16669345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5" name="TextBox 74"/>
            <p:cNvSpPr txBox="1"/>
            <p:nvPr>
              <p:custDataLst>
                <p:tags r:id="rId14"/>
              </p:custDataLst>
            </p:nvPr>
          </p:nvSpPr>
          <p:spPr>
            <a:xfrm>
              <a:off x="17571981" y="16692063"/>
              <a:ext cx="904416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591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56"/>
          <p:cNvSpPr/>
          <p:nvPr/>
        </p:nvSpPr>
        <p:spPr>
          <a:xfrm>
            <a:off x="11772901" y="7920832"/>
            <a:ext cx="1203318" cy="3448050"/>
          </a:xfrm>
          <a:custGeom>
            <a:avLst/>
            <a:gdLst>
              <a:gd name="connsiteX0" fmla="*/ 0 w 1562139"/>
              <a:gd name="connsiteY0" fmla="*/ 0 h 3448050"/>
              <a:gd name="connsiteX1" fmla="*/ 1562100 w 1562139"/>
              <a:gd name="connsiteY1" fmla="*/ 1638300 h 3448050"/>
              <a:gd name="connsiteX2" fmla="*/ 38100 w 1562139"/>
              <a:gd name="connsiteY2" fmla="*/ 3448050 h 3448050"/>
              <a:gd name="connsiteX0" fmla="*/ 0 w 1562700"/>
              <a:gd name="connsiteY0" fmla="*/ 0 h 3448050"/>
              <a:gd name="connsiteX1" fmla="*/ 1562100 w 1562700"/>
              <a:gd name="connsiteY1" fmla="*/ 1638300 h 3448050"/>
              <a:gd name="connsiteX2" fmla="*/ 38100 w 1562700"/>
              <a:gd name="connsiteY2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2700" h="3448050">
                <a:moveTo>
                  <a:pt x="0" y="0"/>
                </a:moveTo>
                <a:cubicBezTo>
                  <a:pt x="777875" y="531812"/>
                  <a:pt x="1536700" y="758825"/>
                  <a:pt x="1562100" y="1638300"/>
                </a:cubicBezTo>
                <a:cubicBezTo>
                  <a:pt x="1587500" y="2517775"/>
                  <a:pt x="803275" y="2830512"/>
                  <a:pt x="38100" y="344805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5" name="Straight Connector 4"/>
          <p:cNvCxnSpPr/>
          <p:nvPr/>
        </p:nvCxnSpPr>
        <p:spPr>
          <a:xfrm>
            <a:off x="11787730" y="10105013"/>
            <a:ext cx="0" cy="786640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Arrow Connector 6"/>
          <p:cNvCxnSpPr/>
          <p:nvPr/>
        </p:nvCxnSpPr>
        <p:spPr>
          <a:xfrm flipH="1">
            <a:off x="10093210" y="7905067"/>
            <a:ext cx="1051040" cy="0"/>
          </a:xfrm>
          <a:prstGeom prst="straightConnector1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" name="Straight Arrow Connector 7"/>
          <p:cNvCxnSpPr/>
          <p:nvPr/>
        </p:nvCxnSpPr>
        <p:spPr>
          <a:xfrm flipH="1">
            <a:off x="10093210" y="11342681"/>
            <a:ext cx="1127240" cy="0"/>
          </a:xfrm>
          <a:prstGeom prst="straightConnector1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9" name="Straight Arrow Connector 8"/>
          <p:cNvCxnSpPr/>
          <p:nvPr/>
        </p:nvCxnSpPr>
        <p:spPr>
          <a:xfrm flipH="1">
            <a:off x="10093210" y="9604597"/>
            <a:ext cx="1108190" cy="0"/>
          </a:xfrm>
          <a:prstGeom prst="straightConnector1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>
          <a:xfrm>
            <a:off x="11787730" y="8373231"/>
            <a:ext cx="0" cy="786640"/>
          </a:xfrm>
          <a:prstGeom prst="line">
            <a:avLst/>
          </a:prstGeom>
          <a:noFill/>
          <a:ln w="28575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7" name="Picture 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0461" y="8423950"/>
            <a:ext cx="785652" cy="52917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6101" y="10233728"/>
            <a:ext cx="790013" cy="53839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998074" y="6028544"/>
            <a:ext cx="7888600" cy="6262654"/>
            <a:chOff x="7906509" y="1972883"/>
            <a:chExt cx="3944300" cy="2998620"/>
          </a:xfrm>
        </p:grpSpPr>
        <p:graphicFrame>
          <p:nvGraphicFramePr>
            <p:cNvPr id="22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89265124"/>
                </p:ext>
              </p:extLst>
            </p:nvPr>
          </p:nvGraphicFramePr>
          <p:xfrm>
            <a:off x="8517525" y="2552362"/>
            <a:ext cx="3333284" cy="2419141"/>
          </p:xfrm>
          <a:graphic>
            <a:graphicData uri="http://schemas.openxmlformats.org/drawingml/2006/table">
              <a:tbl>
                <a:tblPr firstRow="1" bandRow="1"/>
                <a:tblGrid>
                  <a:gridCol w="1666642">
                    <a:extLst>
                      <a:ext uri="{9D8B030D-6E8A-4147-A177-3AD203B41FA5}">
                        <a16:colId xmlns:a16="http://schemas.microsoft.com/office/drawing/2014/main" val="1667833319"/>
                      </a:ext>
                    </a:extLst>
                  </a:gridCol>
                  <a:gridCol w="1666642">
                    <a:extLst>
                      <a:ext uri="{9D8B030D-6E8A-4147-A177-3AD203B41FA5}">
                        <a16:colId xmlns:a16="http://schemas.microsoft.com/office/drawing/2014/main" val="293702326"/>
                      </a:ext>
                    </a:extLst>
                  </a:gridCol>
                  <a:gridCol w="1666642">
                    <a:extLst>
                      <a:ext uri="{9D8B030D-6E8A-4147-A177-3AD203B41FA5}">
                        <a16:colId xmlns:a16="http://schemas.microsoft.com/office/drawing/2014/main" val="2496722674"/>
                      </a:ext>
                    </a:extLst>
                  </a:gridCol>
                  <a:gridCol w="1666642">
                    <a:extLst>
                      <a:ext uri="{9D8B030D-6E8A-4147-A177-3AD203B41FA5}">
                        <a16:colId xmlns:a16="http://schemas.microsoft.com/office/drawing/2014/main" val="2325591730"/>
                      </a:ext>
                    </a:extLst>
                  </a:gridCol>
                </a:tblGrid>
                <a:tr h="1699398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b="1" kern="1200">
                            <a:solidFill>
                              <a:schemeClr val="lt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endParaRPr lang="de-DE" sz="360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4060560734"/>
                    </a:ext>
                  </a:extLst>
                </a:tr>
                <a:tr h="167650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495853030"/>
                    </a:ext>
                  </a:extLst>
                </a:tr>
                <a:tr h="1676504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dk1"/>
                            </a:solidFill>
                            <a:latin typeface="Arial"/>
                          </a:defRPr>
                        </a:lvl9pPr>
                      </a:lstStyle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endParaRPr lang="de-DE" sz="3600" dirty="0"/>
                      </a:p>
                    </a:txBody>
                    <a:tcPr marL="183330" marR="183330" marT="91665" marB="91665">
                      <a:lnL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ysClr val="windowText" lastClr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522535115"/>
                    </a:ext>
                  </a:extLst>
                </a:tr>
              </a:tbl>
            </a:graphicData>
          </a:graphic>
        </p:graphicFrame>
        <p:sp>
          <p:nvSpPr>
            <p:cNvPr id="23" name="Oval 22"/>
            <p:cNvSpPr/>
            <p:nvPr/>
          </p:nvSpPr>
          <p:spPr>
            <a:xfrm>
              <a:off x="8691596" y="3530643"/>
              <a:ext cx="466725" cy="448166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25400" cap="rnd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9539698" y="4337060"/>
              <a:ext cx="466725" cy="448166"/>
            </a:xfrm>
            <a:prstGeom prst="ellipse">
              <a:avLst/>
            </a:prstGeom>
            <a:solidFill>
              <a:srgbClr val="1F407A"/>
            </a:solidFill>
            <a:ln w="25400" cap="rnd" cmpd="sng" algn="ctr">
              <a:solidFill>
                <a:srgbClr val="1F407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9544165" y="3530643"/>
              <a:ext cx="466725" cy="448166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25400" cap="rnd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10364631" y="3528499"/>
              <a:ext cx="466725" cy="448166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25400" cap="rnd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8691595" y="2726155"/>
              <a:ext cx="466725" cy="448166"/>
            </a:xfrm>
            <a:prstGeom prst="ellipse">
              <a:avLst/>
            </a:prstGeom>
            <a:solidFill>
              <a:srgbClr val="0071BB"/>
            </a:solidFill>
            <a:ln w="25400" cap="rnd" cmpd="sng" algn="ctr">
              <a:solidFill>
                <a:srgbClr val="00206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0367980" y="4343189"/>
              <a:ext cx="466725" cy="448166"/>
            </a:xfrm>
            <a:prstGeom prst="ellipse">
              <a:avLst/>
            </a:prstGeom>
            <a:solidFill>
              <a:srgbClr val="1F407A"/>
            </a:solidFill>
            <a:ln w="25400" cap="rnd" cmpd="sng" algn="ctr">
              <a:solidFill>
                <a:srgbClr val="1F407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714383" y="1989913"/>
              <a:ext cx="306334" cy="51578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>
                <a:defRPr/>
              </a:pPr>
              <a:r>
                <a:rPr lang="en-US" sz="64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1</a:t>
              </a:r>
              <a:endParaRPr lang="de-DE" sz="6400" kern="0" dirty="0">
                <a:solidFill>
                  <a:prstClr val="black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82362" y="1981398"/>
              <a:ext cx="306334" cy="51578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>
                <a:defRPr/>
              </a:pPr>
              <a:r>
                <a:rPr lang="en-US" sz="64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2</a:t>
              </a:r>
              <a:endParaRPr lang="de-DE" sz="6400" kern="0" dirty="0">
                <a:solidFill>
                  <a:prstClr val="black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426532" y="1972883"/>
              <a:ext cx="306334" cy="51578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>
                <a:defRPr/>
              </a:pPr>
              <a:r>
                <a:rPr lang="en-US" sz="64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3</a:t>
              </a:r>
              <a:endParaRPr lang="de-DE" sz="6400" kern="0" dirty="0">
                <a:solidFill>
                  <a:prstClr val="black"/>
                </a:solidFill>
                <a:latin typeface="DINPro" panose="020B0504020101020102" pitchFamily="34" charset="0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7906509" y="2710521"/>
              <a:ext cx="400912" cy="2166221"/>
              <a:chOff x="7795789" y="2671323"/>
              <a:chExt cx="400912" cy="2166221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824643" y="2671323"/>
                <a:ext cx="343203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srgbClr val="0071BB"/>
                    </a:solidFill>
                    <a:latin typeface="DINPro" panose="020B0504020101020102" pitchFamily="34" charset="0"/>
                  </a:rPr>
                  <a:t>A</a:t>
                </a:r>
                <a:endParaRPr lang="de-DE" sz="6400" kern="0" dirty="0">
                  <a:solidFill>
                    <a:srgbClr val="0071BB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795789" y="3437596"/>
                <a:ext cx="400912" cy="574729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7200" kern="0" dirty="0">
                    <a:solidFill>
                      <a:srgbClr val="FFFFFF">
                        <a:lumMod val="65000"/>
                      </a:srgbClr>
                    </a:solidFill>
                    <a:latin typeface="DINPro" panose="020B0504020101020102" pitchFamily="34" charset="0"/>
                  </a:rPr>
                  <a:t>B</a:t>
                </a:r>
                <a:endParaRPr lang="de-DE" sz="7200" kern="0" dirty="0">
                  <a:solidFill>
                    <a:srgbClr val="FFFFFF">
                      <a:lumMod val="65000"/>
                    </a:srgbClr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803002" y="4262815"/>
                <a:ext cx="386485" cy="574729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7200" kern="0" dirty="0">
                    <a:solidFill>
                      <a:srgbClr val="1F407A"/>
                    </a:solidFill>
                    <a:latin typeface="DINPro" panose="020B0504020101020102" pitchFamily="34" charset="0"/>
                  </a:rPr>
                  <a:t>C</a:t>
                </a:r>
                <a:endParaRPr lang="de-DE" sz="7200" kern="0" dirty="0">
                  <a:solidFill>
                    <a:srgbClr val="1F407A"/>
                  </a:solidFill>
                  <a:latin typeface="DINPro" panose="020B0504020101020102" pitchFamily="34" charset="0"/>
                </a:endParaRPr>
              </a:p>
            </p:txBody>
          </p:sp>
        </p:grpSp>
        <p:sp>
          <p:nvSpPr>
            <p:cNvPr id="53" name="Oval 52"/>
            <p:cNvSpPr/>
            <p:nvPr/>
          </p:nvSpPr>
          <p:spPr>
            <a:xfrm>
              <a:off x="11198519" y="2744329"/>
              <a:ext cx="466725" cy="448166"/>
            </a:xfrm>
            <a:prstGeom prst="ellipse">
              <a:avLst/>
            </a:prstGeom>
            <a:solidFill>
              <a:srgbClr val="0071BB"/>
            </a:solidFill>
            <a:ln w="25400" cap="rnd" cmpd="sng" algn="ctr">
              <a:solidFill>
                <a:srgbClr val="00206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1201492" y="3526664"/>
              <a:ext cx="466725" cy="448166"/>
            </a:xfrm>
            <a:prstGeom prst="ellipse">
              <a:avLst/>
            </a:prstGeom>
            <a:solidFill>
              <a:srgbClr val="FFFFFF">
                <a:lumMod val="65000"/>
              </a:srgbClr>
            </a:solidFill>
            <a:ln w="25400" cap="rnd" cmpd="sng" algn="ctr">
              <a:solidFill>
                <a:sysClr val="windowText" lastClr="000000">
                  <a:lumMod val="85000"/>
                  <a:lumOff val="1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198519" y="4335228"/>
              <a:ext cx="466725" cy="448166"/>
            </a:xfrm>
            <a:prstGeom prst="ellipse">
              <a:avLst/>
            </a:prstGeom>
            <a:solidFill>
              <a:srgbClr val="1F407A"/>
            </a:solidFill>
            <a:ln w="25400" cap="rnd" cmpd="sng" algn="ctr">
              <a:solidFill>
                <a:srgbClr val="1F407A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1270702" y="1981398"/>
              <a:ext cx="306334" cy="515782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defTabSz="1828886">
                <a:defRPr/>
              </a:pPr>
              <a:r>
                <a:rPr lang="en-US" sz="64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4</a:t>
              </a:r>
              <a:endParaRPr lang="de-DE" sz="6400" kern="0" dirty="0">
                <a:solidFill>
                  <a:prstClr val="black"/>
                </a:solidFill>
                <a:latin typeface="DINPro" panose="020B0504020101020102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322323" y="10873460"/>
            <a:ext cx="935998" cy="935997"/>
            <a:chOff x="3561607" y="1505513"/>
            <a:chExt cx="468000" cy="448165"/>
          </a:xfrm>
        </p:grpSpPr>
        <p:sp>
          <p:nvSpPr>
            <p:cNvPr id="20" name="Oval 19"/>
            <p:cNvSpPr/>
            <p:nvPr/>
          </p:nvSpPr>
          <p:spPr>
            <a:xfrm>
              <a:off x="3561607" y="1505513"/>
              <a:ext cx="468000" cy="448165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64498" y="1530072"/>
              <a:ext cx="452208" cy="397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Q3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318583" y="9215937"/>
            <a:ext cx="939742" cy="936000"/>
            <a:chOff x="3559736" y="1505513"/>
            <a:chExt cx="469871" cy="448165"/>
          </a:xfrm>
        </p:grpSpPr>
        <p:sp>
          <p:nvSpPr>
            <p:cNvPr id="18" name="Oval 17"/>
            <p:cNvSpPr/>
            <p:nvPr/>
          </p:nvSpPr>
          <p:spPr>
            <a:xfrm>
              <a:off x="3561607" y="1505513"/>
              <a:ext cx="468000" cy="448165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559736" y="1516389"/>
              <a:ext cx="452208" cy="3978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Q2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1322333" y="7465100"/>
            <a:ext cx="938776" cy="935998"/>
            <a:chOff x="3561607" y="1505513"/>
            <a:chExt cx="469388" cy="448165"/>
          </a:xfrm>
        </p:grpSpPr>
        <p:sp>
          <p:nvSpPr>
            <p:cNvPr id="16" name="Oval 15"/>
            <p:cNvSpPr/>
            <p:nvPr/>
          </p:nvSpPr>
          <p:spPr>
            <a:xfrm>
              <a:off x="3561607" y="1505513"/>
              <a:ext cx="468000" cy="448165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78787" y="1516390"/>
              <a:ext cx="452208" cy="3978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Q1</a:t>
              </a:r>
            </a:p>
          </p:txBody>
        </p:sp>
      </p:grpSp>
      <p:pic>
        <p:nvPicPr>
          <p:cNvPr id="60" name="Picture 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77799" y="9220769"/>
            <a:ext cx="794402" cy="54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7095489" y="1408389"/>
            <a:ext cx="14721418" cy="12968670"/>
            <a:chOff x="3793079" y="5000517"/>
            <a:chExt cx="14721418" cy="12968670"/>
          </a:xfrm>
        </p:grpSpPr>
        <p:grpSp>
          <p:nvGrpSpPr>
            <p:cNvPr id="6" name="Group 5"/>
            <p:cNvGrpSpPr/>
            <p:nvPr/>
          </p:nvGrpSpPr>
          <p:grpSpPr>
            <a:xfrm>
              <a:off x="3793079" y="5000517"/>
              <a:ext cx="12979638" cy="12968670"/>
              <a:chOff x="7906509" y="1972883"/>
              <a:chExt cx="6489819" cy="6209526"/>
            </a:xfrm>
          </p:grpSpPr>
          <p:graphicFrame>
            <p:nvGraphicFramePr>
              <p:cNvPr id="22" name="Content Placeholder 3"/>
              <p:cNvGraphicFramePr>
                <a:graphicFrameLocks/>
              </p:cNvGraphicFramePr>
              <p:nvPr>
                <p:custDataLst>
                  <p:tags r:id="rId18"/>
                </p:custDataLst>
                <p:extLst>
                  <p:ext uri="{D42A27DB-BD31-4B8C-83A1-F6EECF244321}">
                    <p14:modId xmlns:p14="http://schemas.microsoft.com/office/powerpoint/2010/main" val="1716279845"/>
                  </p:ext>
                </p:extLst>
              </p:nvPr>
            </p:nvGraphicFramePr>
            <p:xfrm>
              <a:off x="8517528" y="2552362"/>
              <a:ext cx="5878800" cy="563004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679657">
                      <a:extLst>
                        <a:ext uri="{9D8B030D-6E8A-4147-A177-3AD203B41FA5}">
                          <a16:colId xmlns:a16="http://schemas.microsoft.com/office/drawing/2014/main" val="1667833319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293702326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2496722674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3070632543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4216099696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1922851893"/>
                        </a:ext>
                      </a:extLst>
                    </a:gridCol>
                    <a:gridCol w="1679657">
                      <a:extLst>
                        <a:ext uri="{9D8B030D-6E8A-4147-A177-3AD203B41FA5}">
                          <a16:colId xmlns:a16="http://schemas.microsoft.com/office/drawing/2014/main" val="3233681441"/>
                        </a:ext>
                      </a:extLst>
                    </a:gridCol>
                  </a:tblGrid>
                  <a:tr h="169939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60560734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5853030"/>
                      </a:ext>
                    </a:extLst>
                  </a:tr>
                  <a:tr h="167650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22535115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3660642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21579766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98620710"/>
                      </a:ext>
                    </a:extLst>
                  </a:tr>
                  <a:tr h="1676504">
                    <a:tc>
                      <a:txBody>
                        <a:bodyPr/>
                        <a:lstStyle/>
                        <a:p>
                          <a:endParaRPr lang="de-DE" sz="360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 sz="3600" dirty="0"/>
                        </a:p>
                      </a:txBody>
                      <a:tcPr marL="183330" marR="183330" marT="91665" marB="91665">
                        <a:lnL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2359618"/>
                      </a:ext>
                    </a:extLst>
                  </a:tr>
                </a:tbl>
              </a:graphicData>
            </a:graphic>
          </p:graphicFrame>
          <p:sp>
            <p:nvSpPr>
              <p:cNvPr id="23" name="Oval 22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776358" y="2788433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4" name="Oval 23"/>
              <p:cNvSpPr/>
              <p:nvPr>
                <p:custDataLst>
                  <p:tags r:id="rId20"/>
                </p:custDataLst>
              </p:nvPr>
            </p:nvSpPr>
            <p:spPr>
              <a:xfrm>
                <a:off x="8710645" y="5150627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6" name="Oval 25"/>
              <p:cNvSpPr/>
              <p:nvPr>
                <p:custDataLst>
                  <p:tags r:id="rId21"/>
                </p:custDataLst>
              </p:nvPr>
            </p:nvSpPr>
            <p:spPr>
              <a:xfrm>
                <a:off x="11223566" y="3537082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7" name="Oval 26"/>
              <p:cNvSpPr/>
              <p:nvPr>
                <p:custDataLst>
                  <p:tags r:id="rId22"/>
                </p:custDataLst>
              </p:nvPr>
            </p:nvSpPr>
            <p:spPr>
              <a:xfrm>
                <a:off x="8710645" y="2726155"/>
                <a:ext cx="466725" cy="448166"/>
              </a:xfrm>
              <a:prstGeom prst="ellipse">
                <a:avLst/>
              </a:prstGeom>
              <a:solidFill>
                <a:srgbClr val="0071BB"/>
              </a:solidFill>
              <a:ln w="25400" cap="rnd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8" name="Oval 27"/>
              <p:cNvSpPr/>
              <p:nvPr>
                <p:custDataLst>
                  <p:tags r:id="rId23"/>
                </p:custDataLst>
              </p:nvPr>
            </p:nvSpPr>
            <p:spPr>
              <a:xfrm>
                <a:off x="12868769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29" name="TextBox 28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8714383" y="198991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1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0" name="TextBox 29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582362" y="1981398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2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31" name="TextBox 30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0426532" y="197288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3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grpSp>
            <p:nvGrpSpPr>
              <p:cNvPr id="32" name="Group 31"/>
              <p:cNvGrpSpPr/>
              <p:nvPr/>
            </p:nvGrpSpPr>
            <p:grpSpPr>
              <a:xfrm>
                <a:off x="7906509" y="2710521"/>
                <a:ext cx="410529" cy="5376932"/>
                <a:chOff x="7795789" y="2671323"/>
                <a:chExt cx="410529" cy="5376932"/>
              </a:xfrm>
            </p:grpSpPr>
            <p:sp>
              <p:nvSpPr>
                <p:cNvPr id="33" name="TextBox 32"/>
                <p:cNvSpPr txBox="1"/>
                <p:nvPr>
                  <p:custDataLst>
                    <p:tags r:id="rId42"/>
                  </p:custDataLst>
                </p:nvPr>
              </p:nvSpPr>
              <p:spPr>
                <a:xfrm>
                  <a:off x="7824643" y="2671323"/>
                  <a:ext cx="343203" cy="515782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6400" kern="0" dirty="0">
                      <a:solidFill>
                        <a:srgbClr val="0071BB"/>
                      </a:solidFill>
                      <a:latin typeface="DINPro" panose="020B0504020101020102" pitchFamily="34" charset="0"/>
                    </a:rPr>
                    <a:t>A</a:t>
                  </a:r>
                  <a:endParaRPr lang="de-DE" sz="6400" kern="0" dirty="0">
                    <a:solidFill>
                      <a:srgbClr val="0071BB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4" name="TextBox 33"/>
                <p:cNvSpPr txBox="1"/>
                <p:nvPr>
                  <p:custDataLst>
                    <p:tags r:id="rId43"/>
                  </p:custDataLst>
                </p:nvPr>
              </p:nvSpPr>
              <p:spPr>
                <a:xfrm>
                  <a:off x="7795789" y="3437596"/>
                  <a:ext cx="400912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FFFFFF">
                          <a:lumMod val="65000"/>
                        </a:srgbClr>
                      </a:solidFill>
                      <a:latin typeface="DINPro" panose="020B0504020101020102" pitchFamily="34" charset="0"/>
                    </a:rPr>
                    <a:t>B</a:t>
                  </a:r>
                  <a:endParaRPr lang="de-DE" sz="7200" kern="0" dirty="0">
                    <a:solidFill>
                      <a:srgbClr val="FFFFFF">
                        <a:lumMod val="65000"/>
                      </a:srgb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35" name="TextBox 34"/>
                <p:cNvSpPr txBox="1"/>
                <p:nvPr>
                  <p:custDataLst>
                    <p:tags r:id="rId44"/>
                  </p:custDataLst>
                </p:nvPr>
              </p:nvSpPr>
              <p:spPr>
                <a:xfrm>
                  <a:off x="7803002" y="4262815"/>
                  <a:ext cx="38648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1F407A"/>
                      </a:solidFill>
                      <a:latin typeface="DINPro" panose="020B0504020101020102" pitchFamily="34" charset="0"/>
                    </a:rPr>
                    <a:t>C</a:t>
                  </a:r>
                  <a:endParaRPr lang="de-DE" sz="7200" kern="0" dirty="0">
                    <a:solidFill>
                      <a:srgbClr val="1F407A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0" name="TextBox 39"/>
                <p:cNvSpPr txBox="1"/>
                <p:nvPr>
                  <p:custDataLst>
                    <p:tags r:id="rId45"/>
                  </p:custDataLst>
                </p:nvPr>
              </p:nvSpPr>
              <p:spPr>
                <a:xfrm>
                  <a:off x="7803002" y="5035088"/>
                  <a:ext cx="403316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chemeClr val="accent1">
                          <a:lumMod val="75000"/>
                        </a:schemeClr>
                      </a:solidFill>
                      <a:latin typeface="DINPro" panose="020B0504020101020102" pitchFamily="34" charset="0"/>
                    </a:rPr>
                    <a:t>D</a:t>
                  </a:r>
                  <a:endParaRPr lang="de-DE" sz="7200" kern="0" dirty="0">
                    <a:solidFill>
                      <a:schemeClr val="accent1">
                        <a:lumMod val="75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1" name="TextBox 40"/>
                <p:cNvSpPr txBox="1"/>
                <p:nvPr>
                  <p:custDataLst>
                    <p:tags r:id="rId46"/>
                  </p:custDataLst>
                </p:nvPr>
              </p:nvSpPr>
              <p:spPr>
                <a:xfrm>
                  <a:off x="7803002" y="5813442"/>
                  <a:ext cx="369653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7030A0"/>
                      </a:solidFill>
                      <a:latin typeface="DINPro" panose="020B0504020101020102" pitchFamily="34" charset="0"/>
                    </a:rPr>
                    <a:t>E</a:t>
                  </a:r>
                  <a:endParaRPr lang="de-DE" sz="7200" kern="0" dirty="0">
                    <a:solidFill>
                      <a:srgbClr val="7030A0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2" name="TextBox 41"/>
                <p:cNvSpPr txBox="1"/>
                <p:nvPr>
                  <p:custDataLst>
                    <p:tags r:id="rId47"/>
                  </p:custDataLst>
                </p:nvPr>
              </p:nvSpPr>
              <p:spPr>
                <a:xfrm>
                  <a:off x="7803002" y="6585715"/>
                  <a:ext cx="369653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AFAFFF"/>
                      </a:solidFill>
                      <a:latin typeface="DINPro" panose="020B0504020101020102" pitchFamily="34" charset="0"/>
                    </a:rPr>
                    <a:t>F</a:t>
                  </a:r>
                  <a:endParaRPr lang="de-DE" sz="7200" kern="0" dirty="0">
                    <a:solidFill>
                      <a:srgbClr val="AFAFFF"/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43" name="TextBox 42"/>
                <p:cNvSpPr txBox="1"/>
                <p:nvPr>
                  <p:custDataLst>
                    <p:tags r:id="rId48"/>
                  </p:custDataLst>
                </p:nvPr>
              </p:nvSpPr>
              <p:spPr>
                <a:xfrm>
                  <a:off x="7803002" y="7473526"/>
                  <a:ext cx="392095" cy="574729"/>
                </a:xfrm>
                <a:prstGeom prst="rect">
                  <a:avLst/>
                </a:prstGeom>
                <a:noFill/>
              </p:spPr>
              <p:txBody>
                <a:bodyPr wrap="none" rtlCol="0" anchor="b">
                  <a:spAutoFit/>
                </a:bodyPr>
                <a:lstStyle/>
                <a:p>
                  <a:pPr defTabSz="1828886">
                    <a:defRPr/>
                  </a:pPr>
                  <a:r>
                    <a:rPr lang="en-US" sz="7200" kern="0" dirty="0">
                      <a:solidFill>
                        <a:srgbClr val="6666FF"/>
                      </a:solidFill>
                      <a:latin typeface="DINPro" panose="020B0504020101020102" pitchFamily="34" charset="0"/>
                    </a:rPr>
                    <a:t>G</a:t>
                  </a:r>
                  <a:endParaRPr lang="de-DE" sz="7200" kern="0" dirty="0">
                    <a:solidFill>
                      <a:srgbClr val="6666FF"/>
                    </a:solidFill>
                    <a:latin typeface="DINPro" panose="020B0504020101020102" pitchFamily="34" charset="0"/>
                  </a:endParaRPr>
                </a:p>
              </p:txBody>
            </p:sp>
          </p:grpSp>
          <p:sp>
            <p:nvSpPr>
              <p:cNvPr id="45" name="Oval 44"/>
              <p:cNvSpPr/>
              <p:nvPr>
                <p:custDataLst>
                  <p:tags r:id="rId27"/>
                </p:custDataLst>
              </p:nvPr>
            </p:nvSpPr>
            <p:spPr>
              <a:xfrm>
                <a:off x="10367980" y="5157879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7" name="Oval 46"/>
              <p:cNvSpPr/>
              <p:nvPr>
                <p:custDataLst>
                  <p:tags r:id="rId28"/>
                </p:custDataLst>
              </p:nvPr>
            </p:nvSpPr>
            <p:spPr>
              <a:xfrm>
                <a:off x="8710645" y="5992292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8" name="Oval 47"/>
              <p:cNvSpPr/>
              <p:nvPr>
                <p:custDataLst>
                  <p:tags r:id="rId29"/>
                </p:custDataLst>
              </p:nvPr>
            </p:nvSpPr>
            <p:spPr>
              <a:xfrm>
                <a:off x="8710645" y="7520633"/>
                <a:ext cx="466725" cy="448166"/>
              </a:xfrm>
              <a:prstGeom prst="ellipse">
                <a:avLst/>
              </a:prstGeom>
              <a:solidFill>
                <a:srgbClr val="6666FF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0" name="Oval 49"/>
              <p:cNvSpPr/>
              <p:nvPr>
                <p:custDataLst>
                  <p:tags r:id="rId30"/>
                </p:custDataLst>
              </p:nvPr>
            </p:nvSpPr>
            <p:spPr>
              <a:xfrm>
                <a:off x="12852826" y="6805646"/>
                <a:ext cx="466725" cy="448166"/>
              </a:xfrm>
              <a:prstGeom prst="ellipse">
                <a:avLst/>
              </a:prstGeom>
              <a:solidFill>
                <a:srgbClr val="AFAFFF"/>
              </a:solidFill>
              <a:ln w="25400" cap="rnd" cmpd="sng" algn="ctr">
                <a:solidFill>
                  <a:srgbClr val="6666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2" name="Oval 51"/>
              <p:cNvSpPr/>
              <p:nvPr>
                <p:custDataLst>
                  <p:tags r:id="rId31"/>
                </p:custDataLst>
              </p:nvPr>
            </p:nvSpPr>
            <p:spPr>
              <a:xfrm>
                <a:off x="13776358" y="5165080"/>
                <a:ext cx="466725" cy="4481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5400" cap="rnd" cmpd="sng" algn="ctr">
                <a:solidFill>
                  <a:schemeClr val="accent1">
                    <a:lumMod val="50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/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3" name="Oval 52"/>
              <p:cNvSpPr/>
              <p:nvPr>
                <p:custDataLst>
                  <p:tags r:id="rId32"/>
                </p:custDataLst>
              </p:nvPr>
            </p:nvSpPr>
            <p:spPr>
              <a:xfrm>
                <a:off x="8710645" y="6751476"/>
                <a:ext cx="466725" cy="448166"/>
              </a:xfrm>
              <a:prstGeom prst="ellipse">
                <a:avLst/>
              </a:prstGeom>
              <a:solidFill>
                <a:srgbClr val="AFAFFF"/>
              </a:solidFill>
              <a:ln w="25400" cap="rnd" cmpd="sng" algn="ctr">
                <a:solidFill>
                  <a:srgbClr val="6666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4" name="Oval 53"/>
              <p:cNvSpPr/>
              <p:nvPr>
                <p:custDataLst>
                  <p:tags r:id="rId33"/>
                </p:custDataLst>
              </p:nvPr>
            </p:nvSpPr>
            <p:spPr>
              <a:xfrm>
                <a:off x="8710645" y="4337060"/>
                <a:ext cx="466725" cy="448166"/>
              </a:xfrm>
              <a:prstGeom prst="ellipse">
                <a:avLst/>
              </a:prstGeom>
              <a:solidFill>
                <a:srgbClr val="1F407A"/>
              </a:solidFill>
              <a:ln w="25400" cap="rnd" cmpd="sng" algn="ctr">
                <a:solidFill>
                  <a:srgbClr val="1F407A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6" name="TextBox 75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11356653" y="197288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4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7" name="TextBox 76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12124454" y="197288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5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8" name="TextBox 77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12951251" y="197288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6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9" name="TextBox 78"/>
              <p:cNvSpPr txBox="1"/>
              <p:nvPr>
                <p:custDataLst>
                  <p:tags r:id="rId37"/>
                </p:custDataLst>
              </p:nvPr>
            </p:nvSpPr>
            <p:spPr>
              <a:xfrm>
                <a:off x="13778048" y="1972883"/>
                <a:ext cx="306334" cy="515782"/>
              </a:xfrm>
              <a:prstGeom prst="rect">
                <a:avLst/>
              </a:prstGeom>
              <a:noFill/>
            </p:spPr>
            <p:txBody>
              <a:bodyPr wrap="none" rtlCol="0" anchor="b">
                <a:spAutoFit/>
              </a:bodyPr>
              <a:lstStyle/>
              <a:p>
                <a:pPr defTabSz="1828886">
                  <a:defRPr/>
                </a:pPr>
                <a:r>
                  <a:rPr lang="en-US" sz="6400" kern="0" dirty="0">
                    <a:solidFill>
                      <a:prstClr val="black"/>
                    </a:solidFill>
                    <a:latin typeface="DINPro" panose="020B0504020101020102" pitchFamily="34" charset="0"/>
                  </a:rPr>
                  <a:t>7</a:t>
                </a:r>
                <a:endParaRPr lang="de-DE" sz="6400" kern="0" dirty="0">
                  <a:solidFill>
                    <a:prstClr val="black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73" name="Oval 72"/>
              <p:cNvSpPr/>
              <p:nvPr>
                <p:custDataLst>
                  <p:tags r:id="rId38"/>
                </p:custDataLst>
              </p:nvPr>
            </p:nvSpPr>
            <p:spPr>
              <a:xfrm>
                <a:off x="10403998" y="3537082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0" name="Oval 79"/>
              <p:cNvSpPr/>
              <p:nvPr>
                <p:custDataLst>
                  <p:tags r:id="rId39"/>
                </p:custDataLst>
              </p:nvPr>
            </p:nvSpPr>
            <p:spPr>
              <a:xfrm>
                <a:off x="9584430" y="3537082"/>
                <a:ext cx="466725" cy="448166"/>
              </a:xfrm>
              <a:prstGeom prst="ellipse">
                <a:avLst/>
              </a:prstGeom>
              <a:solidFill>
                <a:srgbClr val="FFFFFF">
                  <a:lumMod val="65000"/>
                </a:srgbClr>
              </a:solidFill>
              <a:ln w="25400" cap="rnd" cmpd="sng" algn="ctr">
                <a:solidFill>
                  <a:sysClr val="windowText" lastClr="000000">
                    <a:lumMod val="85000"/>
                    <a:lumOff val="1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1" name="Oval 80"/>
              <p:cNvSpPr/>
              <p:nvPr>
                <p:custDataLst>
                  <p:tags r:id="rId40"/>
                </p:custDataLst>
              </p:nvPr>
            </p:nvSpPr>
            <p:spPr>
              <a:xfrm>
                <a:off x="12852826" y="5978698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2" name="Oval 81"/>
              <p:cNvSpPr/>
              <p:nvPr>
                <p:custDataLst>
                  <p:tags r:id="rId41"/>
                </p:custDataLst>
              </p:nvPr>
            </p:nvSpPr>
            <p:spPr>
              <a:xfrm>
                <a:off x="13776358" y="5967153"/>
                <a:ext cx="466725" cy="448166"/>
              </a:xfrm>
              <a:prstGeom prst="ellipse">
                <a:avLst/>
              </a:prstGeom>
              <a:solidFill>
                <a:srgbClr val="AE78D6"/>
              </a:solidFill>
              <a:ln w="25400" cap="rnd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828886">
                  <a:defRPr/>
                </a:pPr>
                <a:endParaRPr lang="de-DE" sz="7318" kern="0">
                  <a:solidFill>
                    <a:prstClr val="white"/>
                  </a:solidFill>
                  <a:latin typeface="Arial"/>
                </a:endParaRPr>
              </a:p>
            </p:txBody>
          </p:sp>
        </p:grpSp>
        <p:sp>
          <p:nvSpPr>
            <p:cNvPr id="56" name="Oval 55"/>
            <p:cNvSpPr/>
            <p:nvPr>
              <p:custDataLst>
                <p:tags r:id="rId4"/>
              </p:custDataLst>
            </p:nvPr>
          </p:nvSpPr>
          <p:spPr>
            <a:xfrm>
              <a:off x="17556671" y="116841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7" name="TextBox 56"/>
            <p:cNvSpPr txBox="1"/>
            <p:nvPr>
              <p:custDataLst>
                <p:tags r:id="rId5"/>
              </p:custDataLst>
            </p:nvPr>
          </p:nvSpPr>
          <p:spPr>
            <a:xfrm>
              <a:off x="17571981" y="11706851"/>
              <a:ext cx="904416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Q4</a:t>
              </a:r>
            </a:p>
          </p:txBody>
        </p:sp>
        <p:sp>
          <p:nvSpPr>
            <p:cNvPr id="59" name="Oval 58"/>
            <p:cNvSpPr/>
            <p:nvPr>
              <p:custDataLst>
                <p:tags r:id="rId6"/>
              </p:custDataLst>
            </p:nvPr>
          </p:nvSpPr>
          <p:spPr>
            <a:xfrm>
              <a:off x="17556671" y="66193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TextBox 59"/>
            <p:cNvSpPr txBox="1"/>
            <p:nvPr>
              <p:custDataLst>
                <p:tags r:id="rId7"/>
              </p:custDataLst>
            </p:nvPr>
          </p:nvSpPr>
          <p:spPr>
            <a:xfrm>
              <a:off x="17610081" y="6642101"/>
              <a:ext cx="904416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Q1</a:t>
              </a:r>
            </a:p>
          </p:txBody>
        </p:sp>
        <p:sp>
          <p:nvSpPr>
            <p:cNvPr id="62" name="Oval 61"/>
            <p:cNvSpPr/>
            <p:nvPr>
              <p:custDataLst>
                <p:tags r:id="rId8"/>
              </p:custDataLst>
            </p:nvPr>
          </p:nvSpPr>
          <p:spPr>
            <a:xfrm>
              <a:off x="17556671" y="83076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3" name="TextBox 62"/>
            <p:cNvSpPr txBox="1"/>
            <p:nvPr>
              <p:custDataLst>
                <p:tags r:id="rId9"/>
              </p:custDataLst>
            </p:nvPr>
          </p:nvSpPr>
          <p:spPr>
            <a:xfrm>
              <a:off x="17591031" y="8330351"/>
              <a:ext cx="904416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Q2</a:t>
              </a:r>
            </a:p>
          </p:txBody>
        </p:sp>
        <p:sp>
          <p:nvSpPr>
            <p:cNvPr id="65" name="Oval 64"/>
            <p:cNvSpPr/>
            <p:nvPr>
              <p:custDataLst>
                <p:tags r:id="rId10"/>
              </p:custDataLst>
            </p:nvPr>
          </p:nvSpPr>
          <p:spPr>
            <a:xfrm>
              <a:off x="17556671" y="99958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TextBox 65"/>
            <p:cNvSpPr txBox="1"/>
            <p:nvPr>
              <p:custDataLst>
                <p:tags r:id="rId11"/>
              </p:custDataLst>
            </p:nvPr>
          </p:nvSpPr>
          <p:spPr>
            <a:xfrm>
              <a:off x="17571981" y="10037651"/>
              <a:ext cx="904416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Q3</a:t>
              </a:r>
            </a:p>
          </p:txBody>
        </p:sp>
        <p:sp>
          <p:nvSpPr>
            <p:cNvPr id="68" name="Oval 67"/>
            <p:cNvSpPr/>
            <p:nvPr>
              <p:custDataLst>
                <p:tags r:id="rId12"/>
              </p:custDataLst>
            </p:nvPr>
          </p:nvSpPr>
          <p:spPr>
            <a:xfrm>
              <a:off x="17556671" y="1506063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9" name="TextBox 68"/>
            <p:cNvSpPr txBox="1"/>
            <p:nvPr>
              <p:custDataLst>
                <p:tags r:id="rId13"/>
              </p:custDataLst>
            </p:nvPr>
          </p:nvSpPr>
          <p:spPr>
            <a:xfrm>
              <a:off x="17571981" y="15102401"/>
              <a:ext cx="904416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Q6</a:t>
              </a:r>
            </a:p>
          </p:txBody>
        </p:sp>
        <p:sp>
          <p:nvSpPr>
            <p:cNvPr id="71" name="Oval 70"/>
            <p:cNvSpPr/>
            <p:nvPr>
              <p:custDataLst>
                <p:tags r:id="rId14"/>
              </p:custDataLst>
            </p:nvPr>
          </p:nvSpPr>
          <p:spPr>
            <a:xfrm>
              <a:off x="17556671" y="13372383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2" name="TextBox 71"/>
            <p:cNvSpPr txBox="1"/>
            <p:nvPr>
              <p:custDataLst>
                <p:tags r:id="rId15"/>
              </p:custDataLst>
            </p:nvPr>
          </p:nvSpPr>
          <p:spPr>
            <a:xfrm>
              <a:off x="17571981" y="13395101"/>
              <a:ext cx="904416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Q5</a:t>
              </a:r>
            </a:p>
          </p:txBody>
        </p:sp>
        <p:sp>
          <p:nvSpPr>
            <p:cNvPr id="74" name="Oval 73"/>
            <p:cNvSpPr/>
            <p:nvPr>
              <p:custDataLst>
                <p:tags r:id="rId16"/>
              </p:custDataLst>
            </p:nvPr>
          </p:nvSpPr>
          <p:spPr>
            <a:xfrm>
              <a:off x="17556671" y="16669345"/>
              <a:ext cx="936000" cy="935998"/>
            </a:xfrm>
            <a:prstGeom prst="ellipse">
              <a:avLst/>
            </a:prstGeom>
            <a:solidFill>
              <a:sysClr val="window" lastClr="FFFFFF"/>
            </a:solidFill>
            <a:ln w="28575" cap="rnd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828886">
                <a:defRPr/>
              </a:pPr>
              <a:endParaRPr lang="de-DE" sz="7318" kern="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5" name="TextBox 74"/>
            <p:cNvSpPr txBox="1"/>
            <p:nvPr>
              <p:custDataLst>
                <p:tags r:id="rId17"/>
              </p:custDataLst>
            </p:nvPr>
          </p:nvSpPr>
          <p:spPr>
            <a:xfrm>
              <a:off x="17571981" y="16692063"/>
              <a:ext cx="904416" cy="830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828886">
                <a:defRPr/>
              </a:pPr>
              <a:r>
                <a:rPr lang="de-DE" sz="4800" kern="0" dirty="0">
                  <a:solidFill>
                    <a:prstClr val="black"/>
                  </a:solidFill>
                  <a:latin typeface="DINPro" panose="020B0504020101020102" pitchFamily="34" charset="0"/>
                </a:rPr>
                <a:t>Q7</a:t>
              </a:r>
            </a:p>
          </p:txBody>
        </p:sp>
      </p:grpSp>
      <p:sp>
        <p:nvSpPr>
          <p:cNvPr id="55" name="Oval 54"/>
          <p:cNvSpPr/>
          <p:nvPr>
            <p:custDataLst>
              <p:tags r:id="rId1"/>
            </p:custDataLst>
          </p:nvPr>
        </p:nvSpPr>
        <p:spPr>
          <a:xfrm>
            <a:off x="15334152" y="4675237"/>
            <a:ext cx="933450" cy="936000"/>
          </a:xfrm>
          <a:prstGeom prst="ellipse">
            <a:avLst/>
          </a:prstGeom>
          <a:solidFill>
            <a:srgbClr val="FFFFFF">
              <a:lumMod val="65000"/>
            </a:srgbClr>
          </a:solidFill>
          <a:ln w="25400" cap="rnd" cmpd="sng" algn="ctr">
            <a:solidFill>
              <a:sysClr val="windowText" lastClr="000000">
                <a:lumMod val="85000"/>
                <a:lumOff val="1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1828886">
              <a:defRPr/>
            </a:pPr>
            <a:endParaRPr lang="de-DE" sz="7318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8" name="Oval 57"/>
          <p:cNvSpPr/>
          <p:nvPr>
            <p:custDataLst>
              <p:tags r:id="rId2"/>
            </p:custDataLst>
          </p:nvPr>
        </p:nvSpPr>
        <p:spPr>
          <a:xfrm>
            <a:off x="10447195" y="2997472"/>
            <a:ext cx="933450" cy="936000"/>
          </a:xfrm>
          <a:prstGeom prst="ellipse">
            <a:avLst/>
          </a:prstGeom>
          <a:solidFill>
            <a:srgbClr val="0071BB"/>
          </a:solidFill>
          <a:ln w="25400" cap="rnd" cmpd="sng" algn="ctr">
            <a:solidFill>
              <a:srgbClr val="002060"/>
            </a:solidFill>
            <a:prstDash val="solid"/>
          </a:ln>
          <a:effectLst/>
        </p:spPr>
        <p:txBody>
          <a:bodyPr rtlCol="0" anchor="ctr"/>
          <a:lstStyle/>
          <a:p>
            <a:pPr algn="ctr" defTabSz="1828886">
              <a:defRPr/>
            </a:pPr>
            <a:endParaRPr lang="de-DE" sz="7318" kern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0" name="Oval 69"/>
          <p:cNvSpPr/>
          <p:nvPr>
            <p:custDataLst>
              <p:tags r:id="rId3"/>
            </p:custDataLst>
          </p:nvPr>
        </p:nvSpPr>
        <p:spPr>
          <a:xfrm>
            <a:off x="10447195" y="6272805"/>
            <a:ext cx="933450" cy="936000"/>
          </a:xfrm>
          <a:prstGeom prst="ellipse">
            <a:avLst/>
          </a:prstGeom>
          <a:solidFill>
            <a:srgbClr val="1F407A"/>
          </a:solidFill>
          <a:ln w="25400" cap="rnd" cmpd="sng" algn="ctr">
            <a:solidFill>
              <a:srgbClr val="1F407A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1828886">
              <a:defRPr/>
            </a:pPr>
            <a:endParaRPr lang="de-DE" sz="7318" kern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51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83759" y="3046478"/>
            <a:ext cx="14630430" cy="9040386"/>
            <a:chOff x="4783759" y="2155096"/>
            <a:chExt cx="14630430" cy="904038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83759" y="2155096"/>
              <a:ext cx="14630430" cy="904038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2042"/>
            <a:stretch/>
          </p:blipFill>
          <p:spPr>
            <a:xfrm>
              <a:off x="12790403" y="4994295"/>
              <a:ext cx="4900051" cy="192151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606"/>
            <a:stretch/>
          </p:blipFill>
          <p:spPr>
            <a:xfrm>
              <a:off x="12855877" y="3726358"/>
              <a:ext cx="1811038" cy="121886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6287" y="3983210"/>
              <a:ext cx="462230" cy="41173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81083" y="4657120"/>
              <a:ext cx="460732" cy="4104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76801" y="4324964"/>
              <a:ext cx="460732" cy="4104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6287" y="5408100"/>
              <a:ext cx="462230" cy="41173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81083" y="6082010"/>
              <a:ext cx="460732" cy="4104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76801" y="5749854"/>
              <a:ext cx="460732" cy="41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962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3548882" y="2499803"/>
            <a:ext cx="13041700" cy="5485461"/>
            <a:chOff x="636338" y="4313000"/>
            <a:chExt cx="4637843" cy="1950720"/>
          </a:xfrm>
        </p:grpSpPr>
        <p:sp>
          <p:nvSpPr>
            <p:cNvPr id="102" name="Rectangle 101"/>
            <p:cNvSpPr/>
            <p:nvPr/>
          </p:nvSpPr>
          <p:spPr>
            <a:xfrm>
              <a:off x="3816566" y="4338335"/>
              <a:ext cx="1457615" cy="192538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0" dirty="0" smtClean="0">
                  <a:solidFill>
                    <a:schemeClr val="tx1"/>
                  </a:solidFill>
                  <a:latin typeface="DINPro" panose="020B0504020101020102" pitchFamily="34" charset="0"/>
                </a:rPr>
                <a:t>Sample</a:t>
              </a:r>
            </a:p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 smtClean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en-US" sz="4000" dirty="0" smtClean="0">
                <a:solidFill>
                  <a:schemeClr val="tx1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4000" dirty="0">
                <a:solidFill>
                  <a:schemeClr val="tx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36338" y="4338335"/>
              <a:ext cx="1739971" cy="7226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0" dirty="0" smtClean="0">
                  <a:solidFill>
                    <a:srgbClr val="34427A"/>
                  </a:solidFill>
                  <a:latin typeface="DINPro" panose="020B0504020101020102" pitchFamily="34" charset="0"/>
                </a:rPr>
                <a:t>HDAWG</a:t>
              </a:r>
              <a:endParaRPr lang="de-DE" sz="4000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643696" y="5476027"/>
              <a:ext cx="2134164" cy="77983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19E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4000" dirty="0" smtClean="0">
                  <a:solidFill>
                    <a:srgbClr val="34427A"/>
                  </a:solidFill>
                  <a:latin typeface="DINPro" panose="020B0504020101020102" pitchFamily="34" charset="0"/>
                </a:rPr>
                <a:t>UHFQA</a:t>
              </a:r>
            </a:p>
            <a:p>
              <a:pPr algn="ctr"/>
              <a:endParaRPr lang="en-US" sz="4000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  <a:p>
              <a:pPr algn="ctr"/>
              <a:endParaRPr lang="de-DE" sz="4000" dirty="0">
                <a:solidFill>
                  <a:srgbClr val="34427A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5" name="Straight Arrow Connector 104"/>
            <p:cNvCxnSpPr/>
            <p:nvPr/>
          </p:nvCxnSpPr>
          <p:spPr>
            <a:xfrm flipH="1" flipV="1">
              <a:off x="983925" y="5071679"/>
              <a:ext cx="0" cy="508232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>
              <a:off x="993779" y="5134580"/>
              <a:ext cx="890571" cy="245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rPr>
                <a:t>Code word</a:t>
              </a:r>
              <a:endParaRPr lang="de-DE" sz="3600" dirty="0">
                <a:solidFill>
                  <a:schemeClr val="bg1">
                    <a:lumMod val="50000"/>
                  </a:schemeClr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07" name="Straight Arrow Connector 106"/>
            <p:cNvCxnSpPr/>
            <p:nvPr/>
          </p:nvCxnSpPr>
          <p:spPr>
            <a:xfrm>
              <a:off x="2785238" y="5731790"/>
              <a:ext cx="1036763" cy="0"/>
            </a:xfrm>
            <a:prstGeom prst="straightConnector1">
              <a:avLst/>
            </a:prstGeom>
            <a:ln w="38100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>
              <a:off x="2673209" y="5965508"/>
              <a:ext cx="1148791" cy="0"/>
            </a:xfrm>
            <a:prstGeom prst="straightConnector1">
              <a:avLst/>
            </a:prstGeom>
            <a:ln w="38100">
              <a:solidFill>
                <a:srgbClr val="73468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9155" y="5049304"/>
              <a:ext cx="1245274" cy="578785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2868416" y="5480644"/>
              <a:ext cx="846045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734687"/>
                  </a:solidFill>
                  <a:latin typeface="DINPro" panose="020B0504020101020102" pitchFamily="34" charset="0"/>
                </a:rPr>
                <a:t>RO pulse</a:t>
              </a:r>
              <a:endParaRPr lang="de-DE" sz="4000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882042" y="5980238"/>
              <a:ext cx="871756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734687"/>
                  </a:solidFill>
                  <a:latin typeface="DINPro" panose="020B0504020101020102" pitchFamily="34" charset="0"/>
                </a:rPr>
                <a:t>Data </a:t>
              </a:r>
              <a:r>
                <a:rPr lang="en-US" sz="4000" dirty="0" err="1" smtClean="0">
                  <a:solidFill>
                    <a:srgbClr val="734687"/>
                  </a:solidFill>
                  <a:latin typeface="DINPro" panose="020B0504020101020102" pitchFamily="34" charset="0"/>
                </a:rPr>
                <a:t>acq</a:t>
              </a:r>
              <a:r>
                <a:rPr lang="en-US" sz="4000" dirty="0" smtClean="0">
                  <a:solidFill>
                    <a:srgbClr val="734687"/>
                  </a:solidFill>
                  <a:latin typeface="DINPro" panose="020B0504020101020102" pitchFamily="34" charset="0"/>
                </a:rPr>
                <a:t>.</a:t>
              </a:r>
              <a:endParaRPr lang="de-DE" sz="4000" dirty="0">
                <a:solidFill>
                  <a:srgbClr val="734687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>
              <a:off x="2383666" y="4590705"/>
              <a:ext cx="1432900" cy="0"/>
            </a:xfrm>
            <a:prstGeom prst="straightConnector1">
              <a:avLst/>
            </a:prstGeom>
            <a:ln w="38100">
              <a:solidFill>
                <a:srgbClr val="ED7D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2623230" y="4313000"/>
              <a:ext cx="1011038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ED7D31"/>
                  </a:solidFill>
                  <a:latin typeface="DINPro" panose="020B0504020101020102" pitchFamily="34" charset="0"/>
                </a:rPr>
                <a:t>State prep.</a:t>
              </a:r>
              <a:endParaRPr lang="de-DE" sz="4000" dirty="0">
                <a:solidFill>
                  <a:srgbClr val="ED7D31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901480" y="4682162"/>
              <a:ext cx="313900" cy="269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C00000"/>
                  </a:solidFill>
                  <a:latin typeface="DINPro" panose="020B0504020101020102" pitchFamily="34" charset="0"/>
                </a:rPr>
                <a:t>FB</a:t>
              </a:r>
              <a:endParaRPr lang="de-DE" sz="4000" dirty="0">
                <a:solidFill>
                  <a:srgbClr val="C00000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>
              <a:off x="2383666" y="4963127"/>
              <a:ext cx="14329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2008664" y="5781124"/>
              <a:ext cx="614845" cy="284832"/>
              <a:chOff x="4393282" y="2471558"/>
              <a:chExt cx="828353" cy="378814"/>
            </a:xfrm>
          </p:grpSpPr>
          <p:sp>
            <p:nvSpPr>
              <p:cNvPr id="137" name="TextBox 136"/>
              <p:cNvSpPr txBox="1"/>
              <p:nvPr/>
            </p:nvSpPr>
            <p:spPr>
              <a:xfrm>
                <a:off x="4451903" y="2523654"/>
                <a:ext cx="769732" cy="326718"/>
              </a:xfrm>
              <a:prstGeom prst="rect">
                <a:avLst/>
              </a:prstGeom>
              <a:noFill/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 smtClean="0">
                    <a:latin typeface="DINPro" panose="020B0504020101020102" pitchFamily="34" charset="0"/>
                  </a:rPr>
                  <a:t>Integr</a:t>
                </a:r>
                <a:r>
                  <a:rPr lang="en-US" sz="3600" dirty="0" smtClean="0">
                    <a:latin typeface="DINPro" panose="020B0504020101020102" pitchFamily="34" charset="0"/>
                  </a:rPr>
                  <a:t>.</a:t>
                </a:r>
                <a:endParaRPr lang="de-DE" sz="3600" dirty="0">
                  <a:latin typeface="DINPro" panose="020B0504020101020102" pitchFamily="34" charset="0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4393282" y="2471558"/>
                <a:ext cx="769731" cy="326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34687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err="1" smtClean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Integr</a:t>
                </a:r>
                <a:r>
                  <a:rPr lang="en-US" sz="3600" dirty="0" smtClean="0">
                    <a:latin typeface="DINPro" panose="020B0504020101020102" pitchFamily="34" charset="0"/>
                  </a:rPr>
                  <a:t>.</a:t>
                </a:r>
                <a:endParaRPr lang="de-DE" sz="3600" dirty="0">
                  <a:latin typeface="DINPro" panose="020B0504020101020102" pitchFamily="34" charset="0"/>
                </a:endParaRPr>
              </a:p>
            </p:txBody>
          </p:sp>
        </p:grpSp>
        <p:grpSp>
          <p:nvGrpSpPr>
            <p:cNvPr id="122" name="Group 121"/>
            <p:cNvGrpSpPr/>
            <p:nvPr/>
          </p:nvGrpSpPr>
          <p:grpSpPr>
            <a:xfrm>
              <a:off x="912421" y="5781325"/>
              <a:ext cx="890032" cy="288150"/>
              <a:chOff x="2706315" y="2431423"/>
              <a:chExt cx="1199107" cy="383226"/>
            </a:xfrm>
          </p:grpSpPr>
          <p:sp>
            <p:nvSpPr>
              <p:cNvPr id="133" name="TextBox 132"/>
              <p:cNvSpPr txBox="1"/>
              <p:nvPr/>
            </p:nvSpPr>
            <p:spPr>
              <a:xfrm>
                <a:off x="2758125" y="2487932"/>
                <a:ext cx="1147297" cy="3267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600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2706315" y="2431423"/>
                <a:ext cx="1147298" cy="3267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Threshold</a:t>
                </a:r>
                <a:endParaRPr lang="de-DE" sz="3600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</p:grpSp>
        <p:cxnSp>
          <p:nvCxnSpPr>
            <p:cNvPr id="123" name="Elbow Connector 122"/>
            <p:cNvCxnSpPr/>
            <p:nvPr/>
          </p:nvCxnSpPr>
          <p:spPr>
            <a:xfrm flipV="1">
              <a:off x="978171" y="4963129"/>
              <a:ext cx="1384517" cy="70999"/>
            </a:xfrm>
            <a:prstGeom prst="bentConnector3">
              <a:avLst>
                <a:gd name="adj1" fmla="val 723"/>
              </a:avLst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983488" y="5539697"/>
              <a:ext cx="0" cy="22711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855602" y="5945981"/>
              <a:ext cx="160124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2204757" y="6062505"/>
              <a:ext cx="216416" cy="175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1249053" y="6062504"/>
              <a:ext cx="216416" cy="175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19EE2"/>
                  </a:solidFill>
                  <a:latin typeface="DINPro" panose="020B0504020101020102" pitchFamily="34" charset="0"/>
                </a:rPr>
                <a:t>x 2</a:t>
              </a:r>
              <a:endParaRPr lang="de-DE" sz="2400" dirty="0">
                <a:solidFill>
                  <a:srgbClr val="019EE2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129" name="Arc 128"/>
            <p:cNvSpPr/>
            <p:nvPr/>
          </p:nvSpPr>
          <p:spPr>
            <a:xfrm>
              <a:off x="2507631" y="5104747"/>
              <a:ext cx="540457" cy="315894"/>
            </a:xfrm>
            <a:prstGeom prst="arc">
              <a:avLst>
                <a:gd name="adj1" fmla="val 5216506"/>
                <a:gd name="adj2" fmla="val 5158986"/>
              </a:avLst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3600"/>
            </a:p>
          </p:txBody>
        </p:sp>
        <p:cxnSp>
          <p:nvCxnSpPr>
            <p:cNvPr id="130" name="Straight Connector 129"/>
            <p:cNvCxnSpPr/>
            <p:nvPr/>
          </p:nvCxnSpPr>
          <p:spPr>
            <a:xfrm flipV="1">
              <a:off x="2781703" y="5383193"/>
              <a:ext cx="0" cy="72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Picture 13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6691" y="5202255"/>
              <a:ext cx="268846" cy="132921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3060619" y="5118568"/>
              <a:ext cx="712369" cy="245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600" dirty="0">
                  <a:latin typeface="DINPro" panose="020B0504020101020102" pitchFamily="34" charset="0"/>
                </a:rPr>
                <a:t>≈ </a:t>
              </a:r>
              <a:r>
                <a:rPr lang="de-DE" sz="3600" dirty="0" smtClean="0">
                  <a:latin typeface="DINPro" panose="020B0504020101020102" pitchFamily="34" charset="0"/>
                </a:rPr>
                <a:t>895 ns</a:t>
              </a:r>
              <a:endParaRPr lang="de-DE" sz="3600" dirty="0">
                <a:latin typeface="DINPro" panose="020B0504020101020102" pitchFamily="34" charset="0"/>
              </a:endParaRPr>
            </a:p>
          </p:txBody>
        </p:sp>
      </p:grpSp>
      <p:pic>
        <p:nvPicPr>
          <p:cNvPr id="142" name="Content Placeholder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21268" r="24158" b="884"/>
          <a:stretch/>
        </p:blipFill>
        <p:spPr>
          <a:xfrm>
            <a:off x="17865443" y="2539234"/>
            <a:ext cx="6922076" cy="62170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72620" y="1824665"/>
            <a:ext cx="758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DINPro" panose="020B0504020101020102" pitchFamily="34" charset="0"/>
              </a:rPr>
              <a:t>(a)</a:t>
            </a:r>
            <a:endParaRPr lang="en-US" sz="4000" dirty="0">
              <a:latin typeface="DINPro" panose="020B0504020101020102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7676982" y="1781188"/>
            <a:ext cx="768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DINPro" panose="020B0504020101020102" pitchFamily="34" charset="0"/>
              </a:rPr>
              <a:t>(b)</a:t>
            </a:r>
            <a:endParaRPr lang="en-US" sz="4000" dirty="0">
              <a:latin typeface="DIN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5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759" y="2863598"/>
            <a:ext cx="14630430" cy="9040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1027" y="5870687"/>
            <a:ext cx="4971490" cy="1946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855879" y="4617735"/>
            <a:ext cx="1811038" cy="122629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0248231" y="6227868"/>
            <a:ext cx="977340" cy="913104"/>
            <a:chOff x="5435979" y="3831884"/>
            <a:chExt cx="488671" cy="456551"/>
          </a:xfrm>
        </p:grpSpPr>
        <p:sp>
          <p:nvSpPr>
            <p:cNvPr id="12" name="Oval 11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5979" y="3831884"/>
              <a:ext cx="4522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dirty="0">
                  <a:latin typeface="DINPro-Regular" panose="02000503030000020004" pitchFamily="50" charset="0"/>
                </a:rPr>
                <a:t>Q2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0176869" y="4947028"/>
            <a:ext cx="977340" cy="913104"/>
            <a:chOff x="5435979" y="3831884"/>
            <a:chExt cx="488671" cy="456551"/>
          </a:xfrm>
        </p:grpSpPr>
        <p:sp>
          <p:nvSpPr>
            <p:cNvPr id="15" name="Oval 14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35979" y="3831884"/>
              <a:ext cx="4522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dirty="0">
                  <a:latin typeface="DINPro-Regular" panose="02000503030000020004" pitchFamily="50" charset="0"/>
                </a:rPr>
                <a:t>Q3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6289" y="4874592"/>
            <a:ext cx="462230" cy="4117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1080" y="5548499"/>
            <a:ext cx="460732" cy="410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6798" y="5216343"/>
            <a:ext cx="460732" cy="4104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6289" y="6299482"/>
            <a:ext cx="462230" cy="4117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81080" y="6973389"/>
            <a:ext cx="460732" cy="410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76798" y="6641233"/>
            <a:ext cx="460732" cy="410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0290211" y="7433760"/>
            <a:ext cx="977340" cy="913104"/>
            <a:chOff x="5435979" y="3831884"/>
            <a:chExt cx="488671" cy="456551"/>
          </a:xfrm>
        </p:grpSpPr>
        <p:sp>
          <p:nvSpPr>
            <p:cNvPr id="33" name="Oval 32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35979" y="3831884"/>
              <a:ext cx="4522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dirty="0">
                  <a:latin typeface="DINPro-Regular" panose="02000503030000020004" pitchFamily="50" charset="0"/>
                </a:rPr>
                <a:t>Q1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0063527" y="8984462"/>
            <a:ext cx="977340" cy="913104"/>
            <a:chOff x="5435979" y="3831884"/>
            <a:chExt cx="488671" cy="456551"/>
          </a:xfrm>
        </p:grpSpPr>
        <p:sp>
          <p:nvSpPr>
            <p:cNvPr id="36" name="Oval 35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318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5979" y="3831884"/>
              <a:ext cx="45220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4800" dirty="0">
                  <a:latin typeface="DINPro-Regular" panose="02000503030000020004" pitchFamily="50" charset="0"/>
                </a:rPr>
                <a:t>Q1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8714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05774" y="4881162"/>
            <a:ext cx="12866480" cy="82627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29593" y="4331300"/>
            <a:ext cx="6800850" cy="7048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3535" y="5078593"/>
            <a:ext cx="4219418" cy="348278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9326" y="8561371"/>
            <a:ext cx="4320000" cy="3519316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8623530" y="8715452"/>
            <a:ext cx="4320000" cy="4341842"/>
            <a:chOff x="3207659" y="3845827"/>
            <a:chExt cx="2160000" cy="2073655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07659" y="3845827"/>
              <a:ext cx="2160000" cy="164166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85556" y="5439850"/>
              <a:ext cx="1980000" cy="479632"/>
            </a:xfrm>
            <a:prstGeom prst="rect">
              <a:avLst/>
            </a:prstGeom>
          </p:spPr>
        </p:pic>
      </p:grp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0318" y="4924989"/>
            <a:ext cx="4212000" cy="359508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4616" y="12084595"/>
            <a:ext cx="3960000" cy="959284"/>
          </a:xfrm>
          <a:prstGeom prst="rect">
            <a:avLst/>
          </a:prstGeom>
        </p:spPr>
      </p:pic>
      <p:pic>
        <p:nvPicPr>
          <p:cNvPr id="56" name="Picture 55"/>
          <p:cNvPicPr>
            <a:picLocks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4034" y="13087825"/>
            <a:ext cx="1656000" cy="576000"/>
          </a:xfrm>
          <a:prstGeom prst="rect">
            <a:avLst/>
          </a:prstGeom>
        </p:spPr>
      </p:pic>
      <p:pic>
        <p:nvPicPr>
          <p:cNvPr id="57" name="Picture 56"/>
          <p:cNvPicPr>
            <a:picLocks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6012" y="13085589"/>
            <a:ext cx="1656000" cy="576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6640" y="6555449"/>
            <a:ext cx="560424" cy="43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30445" y="4887670"/>
            <a:ext cx="726246" cy="82627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4555" y="5078596"/>
            <a:ext cx="541174" cy="82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570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519" y="4857574"/>
            <a:ext cx="23925373" cy="980548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7471731" y="9558825"/>
            <a:ext cx="3265077" cy="11151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7471731" y="8492769"/>
            <a:ext cx="2484491" cy="986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078700" y="8553450"/>
            <a:ext cx="736600" cy="2038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4881860" y="8785861"/>
            <a:ext cx="2420895" cy="69341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079633" y="5615940"/>
            <a:ext cx="1581073" cy="27580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0971644" y="10736580"/>
            <a:ext cx="2475096" cy="97873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601790" y="9359394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R4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601790" y="7454870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R3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174084" y="10736766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R5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254767" y="10736766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R6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257060" y="7459567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R1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174084" y="7454870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R2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02382" y="8110306"/>
            <a:ext cx="489236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673AF"/>
                </a:solidFill>
                <a:latin typeface="DINPro" panose="020B0504020101020102" pitchFamily="34" charset="0"/>
              </a:rPr>
              <a:t>G</a:t>
            </a:r>
            <a:endParaRPr lang="en-US" dirty="0">
              <a:solidFill>
                <a:srgbClr val="3673AF"/>
              </a:solidFill>
              <a:latin typeface="DINPro" panose="020B0504020101020102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52781" y="9560439"/>
            <a:ext cx="466794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947"/>
                </a:solidFill>
                <a:latin typeface="DINPro" panose="020B0504020101020102" pitchFamily="34" charset="0"/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605762" y="10713926"/>
            <a:ext cx="457176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9B265"/>
                </a:solidFill>
                <a:latin typeface="DINPro" panose="020B0504020101020102" pitchFamily="34" charset="0"/>
              </a:rPr>
              <a:t>F</a:t>
            </a:r>
            <a:endParaRPr lang="en-US" dirty="0">
              <a:solidFill>
                <a:srgbClr val="39B265"/>
              </a:solidFill>
              <a:latin typeface="DINPro" panose="020B0504020101020102" pitchFamily="34" charset="0"/>
            </a:endParaRPr>
          </a:p>
        </p:txBody>
      </p:sp>
      <p:cxnSp>
        <p:nvCxnSpPr>
          <p:cNvPr id="8" name="Straight Connector 7"/>
          <p:cNvCxnSpPr>
            <a:endCxn id="3" idx="7"/>
          </p:cNvCxnSpPr>
          <p:nvPr/>
        </p:nvCxnSpPr>
        <p:spPr>
          <a:xfrm flipH="1">
            <a:off x="19214558" y="8553450"/>
            <a:ext cx="764077" cy="137314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9113467" y="9972969"/>
            <a:ext cx="1641542" cy="65750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453523" y="9505669"/>
            <a:ext cx="1670237" cy="4709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9074070" y="9902493"/>
            <a:ext cx="164592" cy="1645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/>
          <p:cNvSpPr/>
          <p:nvPr/>
        </p:nvSpPr>
        <p:spPr>
          <a:xfrm rot="20346931">
            <a:off x="18695437" y="8714060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-Shape 31"/>
          <p:cNvSpPr/>
          <p:nvPr/>
        </p:nvSpPr>
        <p:spPr>
          <a:xfrm rot="20346931">
            <a:off x="20472894" y="9298072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-Shape 32"/>
          <p:cNvSpPr/>
          <p:nvPr/>
        </p:nvSpPr>
        <p:spPr>
          <a:xfrm rot="12026229">
            <a:off x="18850382" y="10127198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18937431" y="8507078"/>
            <a:ext cx="1060995" cy="981061"/>
          </a:xfrm>
          <a:prstGeom prst="line">
            <a:avLst/>
          </a:prstGeom>
          <a:ln w="28575">
            <a:solidFill>
              <a:srgbClr val="367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358" y="9465211"/>
            <a:ext cx="182857" cy="26742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020" y="10014830"/>
            <a:ext cx="182857" cy="2674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049" y="9193041"/>
            <a:ext cx="182857" cy="26742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070" y="9068594"/>
            <a:ext cx="157714" cy="17142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>
            <a:off x="19238662" y="8473406"/>
            <a:ext cx="815934" cy="316889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9344381" y="9546896"/>
            <a:ext cx="482824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C</a:t>
            </a:r>
            <a:endParaRPr lang="en-US" dirty="0">
              <a:latin typeface="DINPro" panose="020B0504020101020102" pitchFamily="34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294" y="8424278"/>
            <a:ext cx="160000" cy="14285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132" y="8948223"/>
            <a:ext cx="148571" cy="20381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>
            <a:off x="8279124" y="9460470"/>
            <a:ext cx="19376" cy="362996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8299333" y="5569408"/>
            <a:ext cx="19376" cy="362996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3673042" y="12283220"/>
            <a:ext cx="716863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(b)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566743" y="12283220"/>
            <a:ext cx="692818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(c)</a:t>
            </a:r>
            <a:endParaRPr lang="en-US" dirty="0">
              <a:latin typeface="DINPro" panose="020B0504020101020102" pitchFamily="34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rot="16200000" flipH="1">
            <a:off x="19794961" y="8702539"/>
            <a:ext cx="815931" cy="325155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0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47" y="4863831"/>
            <a:ext cx="23925371" cy="9805480"/>
          </a:xfrm>
        </p:spPr>
      </p:pic>
      <p:cxnSp>
        <p:nvCxnSpPr>
          <p:cNvPr id="6" name="Straight Connector 5"/>
          <p:cNvCxnSpPr/>
          <p:nvPr/>
        </p:nvCxnSpPr>
        <p:spPr>
          <a:xfrm>
            <a:off x="17471731" y="9558825"/>
            <a:ext cx="3265077" cy="11151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7471731" y="8492769"/>
            <a:ext cx="2484491" cy="9865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078700" y="8553450"/>
            <a:ext cx="736600" cy="2038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4881860" y="8785861"/>
            <a:ext cx="2420895" cy="69341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079633" y="5615940"/>
            <a:ext cx="1581073" cy="275803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0971644" y="10736580"/>
            <a:ext cx="2475096" cy="97873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601790" y="9359394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R4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601790" y="7454870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R3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174084" y="10736766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R5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254767" y="10736766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R6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257060" y="7459567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R1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174084" y="7454870"/>
            <a:ext cx="737702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R2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202382" y="8110306"/>
            <a:ext cx="489236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673AF"/>
                </a:solidFill>
                <a:latin typeface="DINPro" panose="020B0504020101020102" pitchFamily="34" charset="0"/>
              </a:rPr>
              <a:t>G</a:t>
            </a:r>
            <a:endParaRPr lang="en-US" dirty="0">
              <a:solidFill>
                <a:srgbClr val="3673AF"/>
              </a:solidFill>
              <a:latin typeface="DINPro" panose="020B0504020101020102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152781" y="9560439"/>
            <a:ext cx="466794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947"/>
                </a:solidFill>
                <a:latin typeface="DINPro" panose="020B0504020101020102" pitchFamily="34" charset="0"/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605762" y="10713926"/>
            <a:ext cx="457176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9B265"/>
                </a:solidFill>
                <a:latin typeface="DINPro" panose="020B0504020101020102" pitchFamily="34" charset="0"/>
              </a:rPr>
              <a:t>F</a:t>
            </a:r>
            <a:endParaRPr lang="en-US" dirty="0">
              <a:solidFill>
                <a:srgbClr val="39B265"/>
              </a:solidFill>
              <a:latin typeface="DINPro" panose="020B0504020101020102" pitchFamily="34" charset="0"/>
            </a:endParaRPr>
          </a:p>
        </p:txBody>
      </p:sp>
      <p:cxnSp>
        <p:nvCxnSpPr>
          <p:cNvPr id="8" name="Straight Connector 7"/>
          <p:cNvCxnSpPr>
            <a:endCxn id="3" idx="7"/>
          </p:cNvCxnSpPr>
          <p:nvPr/>
        </p:nvCxnSpPr>
        <p:spPr>
          <a:xfrm flipH="1">
            <a:off x="19214558" y="8553450"/>
            <a:ext cx="764077" cy="137314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9113467" y="9972969"/>
            <a:ext cx="1641542" cy="65750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17453523" y="9505669"/>
            <a:ext cx="1670237" cy="47091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19074070" y="9902493"/>
            <a:ext cx="164592" cy="16459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/>
          <p:cNvSpPr/>
          <p:nvPr/>
        </p:nvSpPr>
        <p:spPr>
          <a:xfrm rot="20346931">
            <a:off x="18695437" y="8714060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-Shape 31"/>
          <p:cNvSpPr/>
          <p:nvPr/>
        </p:nvSpPr>
        <p:spPr>
          <a:xfrm rot="20346931">
            <a:off x="20472894" y="9298072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-Shape 32"/>
          <p:cNvSpPr/>
          <p:nvPr/>
        </p:nvSpPr>
        <p:spPr>
          <a:xfrm rot="12026229">
            <a:off x="18850382" y="10127198"/>
            <a:ext cx="174099" cy="177355"/>
          </a:xfrm>
          <a:prstGeom prst="corner">
            <a:avLst>
              <a:gd name="adj1" fmla="val 15613"/>
              <a:gd name="adj2" fmla="val 16375"/>
            </a:avLst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18937431" y="8507078"/>
            <a:ext cx="1060995" cy="981061"/>
          </a:xfrm>
          <a:prstGeom prst="line">
            <a:avLst/>
          </a:prstGeom>
          <a:ln w="28575">
            <a:solidFill>
              <a:srgbClr val="3673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358" y="9465211"/>
            <a:ext cx="182857" cy="26742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020" y="10014830"/>
            <a:ext cx="182857" cy="2674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049" y="9193041"/>
            <a:ext cx="182857" cy="26742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4070" y="9068594"/>
            <a:ext cx="157714" cy="171429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>
            <a:off x="19238664" y="8448006"/>
            <a:ext cx="815931" cy="325155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9344381" y="9546896"/>
            <a:ext cx="482824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C</a:t>
            </a:r>
            <a:endParaRPr lang="en-US" dirty="0">
              <a:latin typeface="DINPro" panose="020B0504020101020102" pitchFamily="34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294" y="8424278"/>
            <a:ext cx="160000" cy="14285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5132" y="8948223"/>
            <a:ext cx="148571" cy="20381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>
            <a:off x="8388024" y="9460470"/>
            <a:ext cx="19376" cy="362996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8408188" y="5569408"/>
            <a:ext cx="19376" cy="362996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3765643" y="12283220"/>
            <a:ext cx="716863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(b)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2566743" y="12283220"/>
            <a:ext cx="692818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(c)</a:t>
            </a:r>
            <a:endParaRPr lang="en-US" dirty="0">
              <a:latin typeface="DINPro" panose="020B0504020101020102" pitchFamily="34" charset="0"/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rot="16200000" flipH="1">
            <a:off x="19794961" y="8677139"/>
            <a:ext cx="815931" cy="325155"/>
          </a:xfrm>
          <a:prstGeom prst="straightConnector1">
            <a:avLst/>
          </a:prstGeom>
          <a:ln w="444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10885714" y="13919200"/>
            <a:ext cx="522515" cy="290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1408229" y="13670140"/>
            <a:ext cx="1262742" cy="5393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1030855" y="13677397"/>
            <a:ext cx="130997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latin typeface="DINPro" panose="020B0504020101020102" pitchFamily="34" charset="0"/>
              </a:rPr>
              <a:t>(GHz)</a:t>
            </a:r>
            <a:endParaRPr lang="en-US" sz="3400" dirty="0">
              <a:latin typeface="DINPro" panose="020B0504020101020102" pitchFamily="34" charset="0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87" y="5082049"/>
            <a:ext cx="23925373" cy="98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4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0" t="6645" r="12309" b="15348"/>
          <a:stretch/>
        </p:blipFill>
        <p:spPr>
          <a:xfrm rot="10800000">
            <a:off x="14833600" y="5515430"/>
            <a:ext cx="8737600" cy="7649028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628" y="6943358"/>
            <a:ext cx="3477110" cy="262926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 rot="10800000">
            <a:off x="14919960" y="6943358"/>
            <a:ext cx="8564880" cy="6099379"/>
            <a:chOff x="14881860" y="5615940"/>
            <a:chExt cx="8564880" cy="6099379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7471731" y="9558825"/>
              <a:ext cx="3265077" cy="11151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17471731" y="8492769"/>
              <a:ext cx="2484491" cy="98651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0078700" y="8553450"/>
              <a:ext cx="736600" cy="20383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14881860" y="8785861"/>
              <a:ext cx="2420895" cy="69341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0079633" y="5615940"/>
              <a:ext cx="1581073" cy="275803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0971644" y="10736580"/>
              <a:ext cx="2475096" cy="978739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10800000">
              <a:off x="21601790" y="9359394"/>
              <a:ext cx="737702" cy="65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DINPro" panose="020B0504020101020102" pitchFamily="34" charset="0"/>
                </a:rPr>
                <a:t>R2</a:t>
              </a:r>
              <a:endParaRPr lang="en-US" dirty="0">
                <a:latin typeface="DINPro" panose="020B0504020101020102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 rot="10800000">
              <a:off x="21601790" y="7454870"/>
              <a:ext cx="737702" cy="65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DINPro" panose="020B0504020101020102" pitchFamily="34" charset="0"/>
                </a:rPr>
                <a:t>R1</a:t>
              </a:r>
              <a:endParaRPr lang="en-US" dirty="0">
                <a:latin typeface="DINPro" panose="020B0504020101020102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9174084" y="10843240"/>
              <a:ext cx="737702" cy="65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DINPro" panose="020B0504020101020102" pitchFamily="34" charset="0"/>
                </a:rPr>
                <a:t>R3</a:t>
              </a:r>
              <a:endParaRPr lang="en-US" dirty="0">
                <a:latin typeface="DINPro" panose="020B0504020101020102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6257060" y="10843240"/>
              <a:ext cx="737702" cy="65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DINPro" panose="020B0504020101020102" pitchFamily="34" charset="0"/>
                </a:rPr>
                <a:t>R4</a:t>
              </a:r>
              <a:endParaRPr lang="en-US" dirty="0">
                <a:latin typeface="DINPro" panose="020B0504020101020102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6257060" y="7459567"/>
              <a:ext cx="737702" cy="65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DINPro" panose="020B0504020101020102" pitchFamily="34" charset="0"/>
                </a:rPr>
                <a:t>R5</a:t>
              </a:r>
              <a:endParaRPr lang="en-US" dirty="0">
                <a:latin typeface="DINPro" panose="020B0504020101020102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 rot="10800000">
              <a:off x="19174084" y="7454870"/>
              <a:ext cx="737702" cy="65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DINPro" panose="020B0504020101020102" pitchFamily="34" charset="0"/>
                </a:rPr>
                <a:t>R6</a:t>
              </a:r>
              <a:endParaRPr lang="en-US" dirty="0">
                <a:latin typeface="DINPro" panose="020B0504020101020102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202382" y="8110306"/>
              <a:ext cx="489236" cy="65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673AF"/>
                  </a:solidFill>
                  <a:latin typeface="DINPro" panose="020B0504020101020102" pitchFamily="34" charset="0"/>
                </a:rPr>
                <a:t>G</a:t>
              </a:r>
              <a:endParaRPr lang="en-US" dirty="0">
                <a:solidFill>
                  <a:srgbClr val="3673AF"/>
                </a:solidFill>
                <a:latin typeface="DINPro" panose="020B0504020101020102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73136" y="9616927"/>
              <a:ext cx="466794" cy="65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6947"/>
                  </a:solidFill>
                  <a:latin typeface="DINPro" panose="020B0504020101020102" pitchFamily="34" charset="0"/>
                </a:rPr>
                <a:t>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691618" y="10826558"/>
              <a:ext cx="457176" cy="655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9B265"/>
                  </a:solidFill>
                  <a:latin typeface="DINPro" panose="020B0504020101020102" pitchFamily="34" charset="0"/>
                </a:rPr>
                <a:t>F</a:t>
              </a:r>
              <a:endParaRPr lang="en-US" dirty="0">
                <a:solidFill>
                  <a:srgbClr val="39B265"/>
                </a:solidFill>
                <a:latin typeface="DINPro" panose="020B0504020101020102" pitchFamily="34" charset="0"/>
              </a:endParaRPr>
            </a:p>
          </p:txBody>
        </p:sp>
        <p:cxnSp>
          <p:nvCxnSpPr>
            <p:cNvPr id="8" name="Straight Connector 7"/>
            <p:cNvCxnSpPr>
              <a:endCxn id="3" idx="7"/>
            </p:cNvCxnSpPr>
            <p:nvPr/>
          </p:nvCxnSpPr>
          <p:spPr>
            <a:xfrm flipH="1">
              <a:off x="19214558" y="8553450"/>
              <a:ext cx="764077" cy="137314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 flipV="1">
              <a:off x="19113467" y="9972969"/>
              <a:ext cx="1641542" cy="657509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17453523" y="9505669"/>
              <a:ext cx="1670237" cy="470915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19074070" y="9902493"/>
              <a:ext cx="164592" cy="16459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-Shape 16"/>
            <p:cNvSpPr/>
            <p:nvPr/>
          </p:nvSpPr>
          <p:spPr>
            <a:xfrm rot="20346931">
              <a:off x="18695437" y="8714060"/>
              <a:ext cx="174099" cy="177355"/>
            </a:xfrm>
            <a:prstGeom prst="corner">
              <a:avLst>
                <a:gd name="adj1" fmla="val 15613"/>
                <a:gd name="adj2" fmla="val 1637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L-Shape 31"/>
            <p:cNvSpPr/>
            <p:nvPr/>
          </p:nvSpPr>
          <p:spPr>
            <a:xfrm rot="20346931">
              <a:off x="20472894" y="9298072"/>
              <a:ext cx="174099" cy="177355"/>
            </a:xfrm>
            <a:prstGeom prst="corner">
              <a:avLst>
                <a:gd name="adj1" fmla="val 15613"/>
                <a:gd name="adj2" fmla="val 1637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L-Shape 32"/>
            <p:cNvSpPr/>
            <p:nvPr/>
          </p:nvSpPr>
          <p:spPr>
            <a:xfrm rot="12026229">
              <a:off x="18850382" y="10127198"/>
              <a:ext cx="174099" cy="177355"/>
            </a:xfrm>
            <a:prstGeom prst="corner">
              <a:avLst>
                <a:gd name="adj1" fmla="val 15613"/>
                <a:gd name="adj2" fmla="val 16375"/>
              </a:avLst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19226713" y="8453974"/>
              <a:ext cx="804672" cy="283464"/>
            </a:xfrm>
            <a:prstGeom prst="straightConnector1">
              <a:avLst/>
            </a:prstGeom>
            <a:ln w="38100">
              <a:solidFill>
                <a:srgbClr val="3673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20047020" y="8462081"/>
              <a:ext cx="286267" cy="799807"/>
            </a:xfrm>
            <a:prstGeom prst="straightConnector1">
              <a:avLst/>
            </a:prstGeom>
            <a:ln w="38100">
              <a:solidFill>
                <a:srgbClr val="3673A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7562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90" y="6578934"/>
            <a:ext cx="7315215" cy="64008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"/>
          <a:stretch/>
        </p:blipFill>
        <p:spPr>
          <a:xfrm>
            <a:off x="13258804" y="7364995"/>
            <a:ext cx="6901539" cy="62579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9258" y="6578934"/>
            <a:ext cx="710451" cy="655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(a)</a:t>
            </a:r>
            <a:endParaRPr lang="en-US" dirty="0">
              <a:latin typeface="DINPro" panose="020B0504020101020102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81462" y="6582893"/>
            <a:ext cx="732700" cy="655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DINPro" panose="020B0504020101020102" pitchFamily="34" charset="0"/>
              </a:rPr>
              <a:t>(b)</a:t>
            </a:r>
            <a:endParaRPr lang="en-US" dirty="0">
              <a:latin typeface="DIN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5079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56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04" y="6645704"/>
            <a:ext cx="14467844" cy="794659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13" y="3124200"/>
            <a:ext cx="11362570" cy="3401677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8014113" y="2831813"/>
            <a:ext cx="644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DINPro" panose="020B0504020101020102" pitchFamily="34" charset="0"/>
              </a:rPr>
              <a:t>(a)</a:t>
            </a:r>
            <a:endParaRPr lang="en-US" sz="3200" dirty="0">
              <a:latin typeface="DINPro" panose="020B0504020101020102" pitchFamily="34" charset="0"/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7830748" y="6408523"/>
            <a:ext cx="8495102" cy="584775"/>
            <a:chOff x="8167825" y="7616130"/>
            <a:chExt cx="8224953" cy="584775"/>
          </a:xfrm>
        </p:grpSpPr>
        <p:sp>
          <p:nvSpPr>
            <p:cNvPr id="110" name="TextBox 109"/>
            <p:cNvSpPr txBox="1"/>
            <p:nvPr/>
          </p:nvSpPr>
          <p:spPr>
            <a:xfrm>
              <a:off x="8167825" y="7616130"/>
              <a:ext cx="6527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DINPro" panose="020B0504020101020102" pitchFamily="34" charset="0"/>
                </a:rPr>
                <a:t>(b)</a:t>
              </a:r>
              <a:endParaRPr lang="en-US" sz="3200" dirty="0">
                <a:latin typeface="DINPro" panose="020B0504020101020102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1946902" y="7616130"/>
              <a:ext cx="6286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DINPro" panose="020B0504020101020102" pitchFamily="34" charset="0"/>
                </a:rPr>
                <a:t>(c)</a:t>
              </a:r>
              <a:endParaRPr lang="en-US" sz="3200" dirty="0">
                <a:latin typeface="DINPro" panose="020B0504020101020102" pitchFamily="34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5740035" y="7616130"/>
              <a:ext cx="65274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latin typeface="DINPro" panose="020B0504020101020102" pitchFamily="34" charset="0"/>
                </a:rPr>
                <a:t>(d)</a:t>
              </a:r>
              <a:endParaRPr lang="en-US" sz="3200" dirty="0">
                <a:latin typeface="DINPro" panose="020B0504020101020102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6304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304" y="6760004"/>
            <a:ext cx="14467844" cy="794659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13" y="3124200"/>
            <a:ext cx="11362570" cy="3401677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8014113" y="2796482"/>
            <a:ext cx="644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DINPro" panose="020B0504020101020102" pitchFamily="34" charset="0"/>
              </a:rPr>
              <a:t>(a)</a:t>
            </a:r>
            <a:endParaRPr lang="en-US" sz="3200" dirty="0">
              <a:latin typeface="DINPro" panose="020B0504020101020102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7920175" y="651123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DINPro" panose="020B0504020101020102" pitchFamily="34" charset="0"/>
              </a:rPr>
              <a:t>(b)</a:t>
            </a:r>
            <a:endParaRPr lang="en-US" sz="3200" dirty="0">
              <a:latin typeface="DINPro" panose="020B0504020101020102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660725" y="6511230"/>
            <a:ext cx="628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DINPro" panose="020B0504020101020102" pitchFamily="34" charset="0"/>
              </a:rPr>
              <a:t>(c)</a:t>
            </a:r>
            <a:endParaRPr lang="en-US" sz="3200" dirty="0">
              <a:latin typeface="DINPro" panose="020B0504020101020102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5454285" y="6511230"/>
            <a:ext cx="6527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DINPro" panose="020B0504020101020102" pitchFamily="34" charset="0"/>
              </a:rPr>
              <a:t>(d)</a:t>
            </a:r>
            <a:endParaRPr lang="en-US" sz="3200" dirty="0">
              <a:latin typeface="DINPro" panose="020B05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148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CHAPTER 4: C-arb gate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6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2824162" y="1562895"/>
            <a:ext cx="21920588" cy="13784784"/>
            <a:chOff x="307975" y="160338"/>
            <a:chExt cx="10960294" cy="689239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9759" y="245130"/>
              <a:ext cx="5508510" cy="6807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7975" y="160338"/>
              <a:ext cx="5549292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9301" y="487055"/>
              <a:ext cx="2540000" cy="187794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2050" y="729881"/>
              <a:ext cx="2530305" cy="163511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>
            <a:xfrm>
              <a:off x="6582049" y="5797359"/>
              <a:ext cx="2530305" cy="63519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2505" y="311793"/>
              <a:ext cx="604493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Light" panose="02000504040000020003" pitchFamily="50" charset="0"/>
                </a:rPr>
                <a:t>(a)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78512" y="311793"/>
              <a:ext cx="611706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Light" panose="02000504040000020003" pitchFamily="50" charset="0"/>
                </a:rPr>
                <a:t>(b)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57267" y="3508326"/>
              <a:ext cx="590066" cy="6092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318" dirty="0">
                  <a:latin typeface="DINPro-Light" panose="02000504040000020003" pitchFamily="50" charset="0"/>
                </a:rPr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785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142" y="1307805"/>
            <a:ext cx="21469300" cy="1326802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134" y="-975412"/>
            <a:ext cx="5080000" cy="37558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18134563" y="1004948"/>
            <a:ext cx="5060610" cy="12703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5910" y="-627370"/>
            <a:ext cx="5323764" cy="32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186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,2358"/>
  <p:tag name="LATEXADDIN" val="\documentclass{article}&#10;\usepackage{amsmath}&#10;\pagestyle{empty}&#10;\begin{document}&#10;&#10;$|e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,7338"/>
  <p:tag name="LATEXADDIN" val="\documentclass{article}&#10;\usepackage{amsmath}&#10;\pagestyle{empty}&#10;\begin{document}&#10;&#10;$|f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88,9764"/>
  <p:tag name="LATEXADDIN" val="\documentclass{article}&#10;\usepackage{amsmath}&#10;\pagestyle{empty}&#10;\begin{document}&#10;&#10;$\times N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644,9194"/>
  <p:tag name="LATEXADDIN" val="\documentclass{article}&#10;\usepackage{amsmath}&#10;\pagestyle{empty}&#10;\begin{document}&#10;\begin{center}&#10;Optimize \\&#10;$\langle \vec { \gamma } , \vec { \beta } |  C  | \vec { \gamma } , \vec { \beta } \rangle$&#10;\end{center}&#10;\end{document}"/>
  <p:tag name="IGUANATEXSIZE" val="18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0,4574"/>
  <p:tag name="LATEXADDIN" val="\documentclass{article}&#10;\usepackage{amsmath}&#10;\pagestyle{empty}&#10;\begin{document}&#10;&#10;$e^{-i\gamma_1 C}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4,207"/>
  <p:tag name="LATEXADDIN" val="\documentclass{article}&#10;\usepackage{amsmath}&#10;\pagestyle{empty}&#10;\begin{document}&#10;&#10;&#10;$e^{-i\gamma_p C}$&#10;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207"/>
  <p:tag name="LATEXADDIN" val="\documentclass{article}&#10;\usepackage{amsmath}&#10;\pagestyle{empty}&#10;\begin{document}&#10;&#10;$e^{-i\beta_1 B}$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7,9565"/>
  <p:tag name="LATEXADDIN" val="\documentclass{article}&#10;\usepackage{amsmath}&#10;\pagestyle{empty}&#10;\begin{document}&#10;&#10;$e^{-i\beta_p B}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720,285"/>
  <p:tag name="LATEXADDIN" val="\documentclass{article}&#10;\usepackage{amsmath}&#10;\pagestyle{empty}&#10;\begin{document}&#10;&#10;Update variational angles $ (\vec { \gamma } , \vec { \beta })$&#10;&#10;\end{document}"/>
  <p:tag name="IGUANATEXSIZE" val="18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,2358"/>
  <p:tag name="LATEXADDIN" val="\documentclass{article}&#10;\usepackage{amsmath}&#10;\pagestyle{empty}&#10;\begin{document}&#10;&#10;$|e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9,2351"/>
  <p:tag name="LATEXADDIN" val="\documentclass{article}&#10;\usepackage{amsmath}&#10;\pagestyle{empty}&#10;\begin{document}&#10;&#10;$|g\rangle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,7338"/>
  <p:tag name="LATEXADDIN" val="\documentclass{article}&#10;\usepackage{amsmath}&#10;\pagestyle{empty}&#10;\begin{document}&#10;&#10;$|f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8,9464"/>
  <p:tag name="ORIGINALWIDTH" val="644,9194"/>
  <p:tag name="LATEXADDIN" val="\documentclass{article}&#10;\usepackage{amsmath}&#10;\pagestyle{empty}&#10;\begin{document}&#10;\begin{center}&#10;estimate\\&#10;$C(\vec\gamma, \vec\beta) = $ \\&#10;$\langle \vec { \gamma } , \vec { \beta } |  \hat C  | \vec { \gamma } , \vec { \beta } \rangle$&#10;\end{center}&#10;\end{document}"/>
  <p:tag name="IGUANATEXSIZE" val="18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&#10;$e^{-i\gamma_p \hat C}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7,9565"/>
  <p:tag name="LATEXADDIN" val="\documentclass{article}&#10;\usepackage{amsmath}&#10;\pagestyle{empty}&#10;\begin{document}&#10;&#10;$e^{-i\beta_p \hat B}$&#10;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88,9764"/>
  <p:tag name="LATEXADDIN" val="\documentclass{article}&#10;\usepackage{amsmath}&#10;\pagestyle{empty}&#10;\begin{document}&#10;&#10;$\times N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55,943"/>
  <p:tag name="LATEXADDIN" val="\documentclass{article}&#10;\usepackage{amsmath}&#10;\pagestyle{empty}&#10;\begin{document}&#10;&#10;&#10;initialize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720,6599"/>
  <p:tag name="LATEXADDIN" val="\documentclass{article}&#10;\usepackage{amsmath}&#10;\pagestyle{empty}&#10;\begin{document}&#10;&#10;&#10;prepare $|\vec\gamma, \vec\beta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36,6704"/>
  <p:tag name="LATEXADDIN" val="\documentclass{article}&#10;\usepackage{amsmath}&#10;\pagestyle{empty}&#10;\begin{document}&#10;&#10;&#10;measure $|\psi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456,6929"/>
  <p:tag name="LATEXADDIN" val="\documentclass{article}&#10;\usepackage{amsmath}&#10;\pagestyle{empty}&#10;\begin{document}&#10;&#10;&#10;optimize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533,1833"/>
  <p:tag name="LATEXADDIN" val="\documentclass{article}&#10;\usepackage{amsmath}&#10;\pagestyle{empty}&#10;\begin{document}&#10;&#10;&#10;init. state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3,4833"/>
  <p:tag name="LATEXADDIN" val="\documentclass{article}&#10;\usepackage{amsmath}&#10;\pagestyle{empty}&#10;\begin{document}&#10;$Q_1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6,4829"/>
  <p:tag name="LATEXADDIN" val="\documentclass{article}&#10;\usepackage{amsmath}&#10;\pagestyle{empty}&#10;\begin{document}&#10;$Q_2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228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28,459"/>
  <p:tag name="LATEXADDIN" val="\documentclass{article}&#10;\usepackage{amsmath}&#10;\pagestyle{empty}&#10;\begin{document}&#10;&#10;&#10;qubits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2,7034"/>
  <p:tag name="ORIGINALWIDTH" val="1483,315"/>
  <p:tag name="LATEXADDIN" val="\documentclass{article}&#10;\usepackage{amsmath}&#10;\pagestyle{empty}&#10;\begin{document}&#10;&#10;&#10;$$C =\sum_{n&lt;l} J_{l n} \sigma_{l}^{z} \sigma_{n}^{z}+\sum_{l=1}^{L} h_{l} \sigma_{l}^{z}$$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27,6715"/>
  <p:tag name="LATEXADDIN" val="\documentclass{article}&#10;\usepackage{amsmath}&#10;\pagestyle{empty}&#10;\begin{document}&#10;&#10;update $ \vec { \gamma } , \vec { \beta }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$e^{-i\beta_1 \hat B}$&#10;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0,4574"/>
  <p:tag name="LATEXADDIN" val="\documentclass{article}&#10;\usepackage{amsmath}&#10;\pagestyle{empty}&#10;\begin{document}&#10;&#10;$e^{-i\gamma_1 \hat C}$&#10;&#10;&#10;\end{document}"/>
  <p:tag name="IGUANATEXSIZE" val="1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73,4533"/>
  <p:tag name="LATEXADDIN" val="\documentclass{article}&#10;\usepackage{amsmath, amssymb}&#10;\pagestyle{empty}&#10;\begin{document}&#10;&#10;$\mathrm{Re}(\chi^{\pi})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9,2351"/>
  <p:tag name="LATEXADDIN" val="\documentclass{article}&#10;\usepackage{amsmath}&#10;\pagestyle{empty}&#10;\begin{document}&#10;&#10;$|g\rangle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75,7031"/>
  <p:tag name="LATEXADDIN" val="\documentclass{article}&#10;\usepackage{amsmath, amssymb}&#10;\pagestyle{empty}&#10;\begin{document}&#10;&#10;$\mathrm{Im}(\chi^{\pi})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523,4346"/>
  <p:tag name="LATEXADDIN" val="\documentclass{article}&#10;\usepackage{amsmath, amssymb}&#10;\pagestyle{empty}&#10;\begin{document}&#10;&#10;$\mathrm{Re}(\chi^{7\pi/4})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8,9464"/>
  <p:tag name="ORIGINALWIDTH" val="644,9194"/>
  <p:tag name="LATEXADDIN" val="\documentclass{article}&#10;\usepackage{amsmath}&#10;\pagestyle{empty}&#10;\begin{document}&#10;\begin{center}&#10;estimate\\&#10;$C(\vec\gamma, \vec\beta) = $ \\&#10;$\langle \vec { \gamma } , \vec { \beta } |  \hat C  | \vec { \gamma } , \vec { \beta } \rangle$&#10;\end{center}&#10;\end{document}"/>
  <p:tag name="IGUANATEXSIZE" val="18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&#10;$e^{-i\gamma_p \hat C}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7,9565"/>
  <p:tag name="LATEXADDIN" val="\documentclass{article}&#10;\usepackage{amsmath}&#10;\pagestyle{empty}&#10;\begin{document}&#10;&#10;$e^{-i\beta_p \hat B}$&#10;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,7323"/>
  <p:tag name="ORIGINALWIDTH" val="525,6843"/>
  <p:tag name="LATEXADDIN" val="\documentclass{article}&#10;\usepackage{amsmath, amssymb}&#10;\pagestyle{empty}&#10;\begin{document}&#10;&#10;$\mathrm{Im}(\chi^{7\pi/4})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55,943"/>
  <p:tag name="LATEXADDIN" val="\documentclass{article}&#10;\usepackage{amsmath}&#10;\pagestyle{empty}&#10;\begin{document}&#10;&#10;&#10;initialize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720,6599"/>
  <p:tag name="LATEXADDIN" val="\documentclass{article}&#10;\usepackage{amsmath}&#10;\pagestyle{empty}&#10;\begin{document}&#10;&#10;&#10;prepare $|\vec\gamma, \vec\beta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36,6704"/>
  <p:tag name="LATEXADDIN" val="\documentclass{article}&#10;\usepackage{amsmath}&#10;\pagestyle{empty}&#10;\begin{document}&#10;&#10;&#10;measure $|\psi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456,6929"/>
  <p:tag name="LATEXADDIN" val="\documentclass{article}&#10;\usepackage{amsmath}&#10;\pagestyle{empty}&#10;\begin{document}&#10;&#10;&#10;optimize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533,1833"/>
  <p:tag name="LATEXADDIN" val="\documentclass{article}&#10;\usepackage{amsmath}&#10;\pagestyle{empty}&#10;\begin{document}&#10;&#10;&#10;init. state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3,4833"/>
  <p:tag name="LATEXADDIN" val="\documentclass{article}&#10;\usepackage{amsmath}&#10;\pagestyle{empty}&#10;\begin{document}&#10;$Q_1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6,4829"/>
  <p:tag name="LATEXADDIN" val="\documentclass{article}&#10;\usepackage{amsmath}&#10;\pagestyle{empty}&#10;\begin{document}&#10;$Q_2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27,9715"/>
  <p:tag name="LATEXADDIN" val="\documentclass{article}&#10;\usepackage{amsmath}&#10;\pagestyle{empty}&#10;\begin{document}&#10;&#10;Z$(\phi)$&#10;&#10;&#10;\end{document}"/>
  <p:tag name="IGUANATEXSIZE" val="2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228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28,459"/>
  <p:tag name="LATEXADDIN" val="\documentclass{article}&#10;\usepackage{amsmath}&#10;\pagestyle{empty}&#10;\begin{document}&#10;&#10;&#10;qubits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27,6715"/>
  <p:tag name="LATEXADDIN" val="\documentclass{article}&#10;\usepackage{amsmath}&#10;\pagestyle{empty}&#10;\begin{document}&#10;&#10;update $ \vec { \gamma } , \vec { \beta }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$e^{-i\beta_1 \hat B}$&#10;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0,4574"/>
  <p:tag name="LATEXADDIN" val="\documentclass{article}&#10;\usepackage{amsmath}&#10;\pagestyle{empty}&#10;\begin{document}&#10;&#10;$e^{-i\gamma_1 \hat C}$&#10;&#10;&#10;\end{document}"/>
  <p:tag name="IGUANATEXSIZE" val="1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1,121"/>
  <p:tag name="LATEXADDIN" val="\documentclass{article}&#10;\usepackage{amsmath}&#10;\pagestyle{empty}&#10;\begin{document}&#10;&#10;&#10;quantum computer&#10;&#10;\end{document}"/>
  <p:tag name="IGUANATEXSIZE" val="18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8,9014"/>
  <p:tag name="LATEXADDIN" val="\documentclass{article}&#10;\usepackage{amsmath}&#10;\pagestyle{empty}&#10;\begin{document}&#10;&#10;&#10;classical comp.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1419,573"/>
  <p:tag name="LATEXADDIN" val="\documentclass{article}&#10;\usepackage{amsmath}&#10;\pagestyle{empty}&#10;\begin{document}&#10;&#10;&#10;$$\hat C =\sum_{i, j} J_{i j} \sigma_{i} \sigma_{j}+ \sum_{i}h_i \sigma_{i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9,9625"/>
  <p:tag name="LATEXADDIN" val="\documentclass{article}&#10;\usepackage{amsmath}&#10;\pagestyle{empty}&#10;\begin{document}&#10;&#10;&#10;$|\psi(\mathbf{\theta})\rangle$&#10;&#10;\end{document}"/>
  <p:tag name="IGUANATEXSIZE" val="3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25,9093"/>
  <p:tag name="LATEXADDIN" val="\documentclass{article}&#10;\usepackage{amsmath}&#10;\pagestyle{empty}&#10;\begin{document}&#10;&#10;&#10;$\langle\psi(\mathbf{\theta})| \hat C |\psi(\mathbf{\theta})\rangle$&#10;&#10;\end{document}"/>
  <p:tag name="IGUANATEXSIZE" val="3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338,9576"/>
  <p:tag name="LATEXADDIN" val="\documentclass{article}&#10;\usepackage{amsmath}&#10;\pagestyle{empty}&#10;\begin{document}&#10;&#10;$\theta \rightarrow \theta'$&#10;&#10;&#10;\end{document}"/>
  <p:tag name="IGUANATEXSIZE" val="3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8,9464"/>
  <p:tag name="ORIGINALWIDTH" val="644,9194"/>
  <p:tag name="LATEXADDIN" val="\documentclass{article}&#10;\usepackage{amsmath}&#10;\pagestyle{empty}&#10;\begin{document}&#10;\begin{center}&#10;estimate\\&#10;$C(\vec\gamma, \vec\beta) = $ \\&#10;$\langle \vec { \gamma } , \vec { \beta } |  \hat C  | \vec { \gamma } , \vec { \beta } \rangle$&#10;\end{center}&#10;\end{document}"/>
  <p:tag name="IGUANATEXSIZE" val="18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&#10;$e^{-i\gamma_p \hat C}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7,9565"/>
  <p:tag name="LATEXADDIN" val="\documentclass{article}&#10;\usepackage{amsmath}&#10;\pagestyle{empty}&#10;\begin{document}&#10;&#10;$e^{-i\beta_p \hat B}$&#10;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55,943"/>
  <p:tag name="LATEXADDIN" val="\documentclass{article}&#10;\usepackage{amsmath}&#10;\pagestyle{empty}&#10;\begin{document}&#10;&#10;&#10;initialize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720,6599"/>
  <p:tag name="LATEXADDIN" val="\documentclass{article}&#10;\usepackage{amsmath}&#10;\pagestyle{empty}&#10;\begin{document}&#10;&#10;&#10;prepare $|\vec\gamma, \vec\beta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83,98952"/>
  <p:tag name="LATEXADDIN" val="\documentclass{article}&#10;\usepackage{amsmath}&#10;\pagestyle{empty}&#10;\begin{document}&#10;&#10;$\theta'$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36,6704"/>
  <p:tag name="LATEXADDIN" val="\documentclass{article}&#10;\usepackage{amsmath}&#10;\pagestyle{empty}&#10;\begin{document}&#10;&#10;&#10;measure $|\psi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456,6929"/>
  <p:tag name="LATEXADDIN" val="\documentclass{article}&#10;\usepackage{amsmath}&#10;\pagestyle{empty}&#10;\begin{document}&#10;&#10;&#10;optimize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533,1833"/>
  <p:tag name="LATEXADDIN" val="\documentclass{article}&#10;\usepackage{amsmath}&#10;\pagestyle{empty}&#10;\begin{document}&#10;&#10;&#10;init. state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3,4833"/>
  <p:tag name="LATEXADDIN" val="\documentclass{article}&#10;\usepackage{amsmath}&#10;\pagestyle{empty}&#10;\begin{document}&#10;$Q_1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6,4829"/>
  <p:tag name="LATEXADDIN" val="\documentclass{article}&#10;\usepackage{amsmath}&#10;\pagestyle{empty}&#10;\begin{document}&#10;$Q_2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228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28,459"/>
  <p:tag name="LATEXADDIN" val="\documentclass{article}&#10;\usepackage{amsmath}&#10;\pagestyle{empty}&#10;\begin{document}&#10;&#10;&#10;qubits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27,6715"/>
  <p:tag name="LATEXADDIN" val="\documentclass{article}&#10;\usepackage{amsmath}&#10;\pagestyle{empty}&#10;\begin{document}&#10;&#10;update $ \vec { \gamma } , \vec { \beta }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$e^{-i\beta_1 \hat B}$&#10;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0,4574"/>
  <p:tag name="LATEXADDIN" val="\documentclass{article}&#10;\usepackage{amsmath}&#10;\pagestyle{empty}&#10;\begin{document}&#10;&#10;$e^{-i\gamma_1 \hat C}$&#10;&#10;&#10;\end{document}"/>
  <p:tag name="IGUANATEXSIZE" val="1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42,8947"/>
  <p:tag name="LATEXADDIN" val="\documentclass{article}&#10;\usepackage{amsmath}&#10;\pagestyle{empty}&#10;\begin{document}&#10;$$\langle \sigma_1\sigma_2\rangle, \,... \,,\langle \sigma_N\rangle$$&#10;\end{document}"/>
  <p:tag name="IGUANATEXSIZE" val="3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1,121"/>
  <p:tag name="LATEXADDIN" val="\documentclass{article}&#10;\usepackage{amsmath}&#10;\pagestyle{empty}&#10;\begin{document}&#10;&#10;&#10;quantum computer&#10;&#10;\end{document}"/>
  <p:tag name="IGUANATEXSIZE" val="18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8,9014"/>
  <p:tag name="LATEXADDIN" val="\documentclass{article}&#10;\usepackage{amsmath}&#10;\pagestyle{empty}&#10;\begin{document}&#10;&#10;&#10;classical comp.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,7338"/>
  <p:tag name="LATEXADDIN" val="\documentclass{article}&#10;\usepackage{amsmath}&#10;\pagestyle{empty}&#10;\begin{document}&#10;&#10;$|f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105,7368"/>
  <p:tag name="LATEXADDIN" val="\documentclass{article}&#10;\usepackage{amsmath}&#10;\pagestyle{empty}&#10;\begin{document}&#10;&#10;$\theta^\star$&#10;&#10;&#10;\end{document}"/>
  <p:tag name="IGUANATEXSIZE" val="3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105,7368"/>
  <p:tag name="LATEXADDIN" val="\documentclass{article}&#10;\usepackage{amsmath}&#10;\pagestyle{empty}&#10;\begin{document}&#10;&#10;$\theta^\star$&#10;&#10;&#10;\end{document}"/>
  <p:tag name="IGUANATEXSIZE" val="3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1419,573"/>
  <p:tag name="LATEXADDIN" val="\documentclass{article}&#10;\usepackage{amsmath}&#10;\pagestyle{empty}&#10;\begin{document}&#10;&#10;&#10;$$\hat C =\sum_{i, j} J_{i j} \sigma_{i} \sigma_{j}+ \sum_{i}h_i \sigma_{i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40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8,9464"/>
  <p:tag name="ORIGINALWIDTH" val="644,9194"/>
  <p:tag name="LATEXADDIN" val="\documentclass{article}&#10;\usepackage{amsmath}&#10;\pagestyle{empty}&#10;\begin{document}&#10;\begin{center}&#10;estimate\\&#10;$C(\vec\gamma, \vec\beta) = $ \\&#10;$\langle \vec { \gamma } , \vec { \beta } |  \hat C  | \vec { \gamma } , \vec { \beta } \rangle$&#10;\end{center}&#10;\end{document}"/>
  <p:tag name="IGUANATEXSIZE" val="18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&#10;$e^{-i\gamma_p \hat C}$&#10;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7,9565"/>
  <p:tag name="LATEXADDIN" val="\documentclass{article}&#10;\usepackage{amsmath}&#10;\pagestyle{empty}&#10;\begin{document}&#10;&#10;$e^{-i\beta_p \hat B}$&#10;&#10;&#10;&#10;\end{document}"/>
  <p:tag name="IGUANATEXSIZE" val="20"/>
  <p:tag name="IGUANATEXCURSOR" val="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9,9625"/>
  <p:tag name="LATEXADDIN" val="\documentclass{article}&#10;\usepackage{amsmath}&#10;\pagestyle{empty}&#10;\begin{document}&#10;&#10;&#10;$|\psi(\mathbf{\theta})\rangle$&#10;&#10;\end{document}"/>
  <p:tag name="IGUANATEXSIZE" val="3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55,943"/>
  <p:tag name="LATEXADDIN" val="\documentclass{article}&#10;\usepackage{amsmath}&#10;\pagestyle{empty}&#10;\begin{document}&#10;&#10;&#10;initialize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720,6599"/>
  <p:tag name="LATEXADDIN" val="\documentclass{article}&#10;\usepackage{amsmath}&#10;\pagestyle{empty}&#10;\begin{document}&#10;&#10;&#10;prepare $|\vec\gamma, \vec\beta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36,6704"/>
  <p:tag name="LATEXADDIN" val="\documentclass{article}&#10;\usepackage{amsmath}&#10;\pagestyle{empty}&#10;\begin{document}&#10;&#10;&#10;measure $|\psi\rangle$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456,6929"/>
  <p:tag name="LATEXADDIN" val="\documentclass{article}&#10;\usepackage{amsmath}&#10;\pagestyle{empty}&#10;\begin{document}&#10;&#10;&#10;optimize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533,1833"/>
  <p:tag name="LATEXADDIN" val="\documentclass{article}&#10;\usepackage{amsmath}&#10;\pagestyle{empty}&#10;\begin{document}&#10;&#10;&#10;init. state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3,4833"/>
  <p:tag name="LATEXADDIN" val="\documentclass{article}&#10;\usepackage{amsmath}&#10;\pagestyle{empty}&#10;\begin{document}&#10;$Q_1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25,9093"/>
  <p:tag name="LATEXADDIN" val="\documentclass{article}&#10;\usepackage{amsmath}&#10;\pagestyle{empty}&#10;\begin{document}&#10;&#10;&#10;$\langle\psi(\mathbf{\theta})| \hat C |\psi(\mathbf{\theta})\rangle$&#10;&#10;\end{document}"/>
  <p:tag name="IGUANATEXSIZE" val="3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36,4829"/>
  <p:tag name="LATEXADDIN" val="\documentclass{article}&#10;\usepackage{amsmath}&#10;\pagestyle{empty}&#10;\begin{document}&#10;$Q_2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228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328,459"/>
  <p:tag name="LATEXADDIN" val="\documentclass{article}&#10;\usepackage{amsmath}&#10;\pagestyle{empty}&#10;\begin{document}&#10;&#10;&#10;qubits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627,6715"/>
  <p:tag name="LATEXADDIN" val="\documentclass{article}&#10;\usepackage{amsmath}&#10;\pagestyle{empty}&#10;\begin{document}&#10;&#10;update $ \vec { \gamma } , \vec { \beta }$&#10;&#10;\end{document}"/>
  <p:tag name="IGUANATEXSIZE" val="18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4,207"/>
  <p:tag name="LATEXADDIN" val="\documentclass{article}&#10;\usepackage{amsmath}&#10;\pagestyle{empty}&#10;\begin{document}&#10;&#10;$e^{-i\beta_1 \hat B}$&#10;&#10;&#10;&#10;\end{document}"/>
  <p:tag name="IGUANATEXSIZE" val="20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40,4574"/>
  <p:tag name="LATEXADDIN" val="\documentclass{article}&#10;\usepackage{amsmath}&#10;\pagestyle{empty}&#10;\begin{document}&#10;&#10;$e^{-i\gamma_1 \hat C}$&#10;&#10;&#10;\end{document}"/>
  <p:tag name="IGUANATEXSIZE" val="1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1,121"/>
  <p:tag name="LATEXADDIN" val="\documentclass{article}&#10;\usepackage{amsmath}&#10;\pagestyle{empty}&#10;\begin{document}&#10;&#10;&#10;quantum computer&#10;&#10;\end{document}"/>
  <p:tag name="IGUANATEXSIZE" val="18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8,9014"/>
  <p:tag name="LATEXADDIN" val="\documentclass{article}&#10;\usepackage{amsmath}&#10;\pagestyle{empty}&#10;\begin{document}&#10;&#10;&#10;classical comp.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338,9576"/>
  <p:tag name="LATEXADDIN" val="\documentclass{article}&#10;\usepackage{amsmath}&#10;\pagestyle{empty}&#10;\begin{document}&#10;&#10;$\theta \rightarrow \theta'$&#10;&#10;&#10;\end{document}"/>
  <p:tag name="IGUANATEXSIZE" val="3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83,98952"/>
  <p:tag name="LATEXADDIN" val="\documentclass{article}&#10;\usepackage{amsmath}&#10;\pagestyle{empty}&#10;\begin{document}&#10;&#10;$\theta'$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42,8947"/>
  <p:tag name="LATEXADDIN" val="\documentclass{article}&#10;\usepackage{amsmath}&#10;\pagestyle{empty}&#10;\begin{document}&#10;$$\langle \sigma_1\sigma_2\rangle, \,... \,,\langle \sigma_N\rangle$$&#10;\end{document}"/>
  <p:tag name="IGUANATEXSIZE" val="3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24,859"/>
  <p:tag name="LATEXADDIN" val="\documentclass{article}&#10;\usepackage{amsmath}&#10;\pagestyle{empty}&#10;\begin{document}&#10;&#10;&#10;$\mathcal{L}_1' = \{A, C\} \rightarrow |101\rangle$ 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105,7368"/>
  <p:tag name="LATEXADDIN" val="\documentclass{article}&#10;\usepackage{amsmath}&#10;\pagestyle{empty}&#10;\begin{document}&#10;&#10;$\theta^\star$&#10;&#10;&#10;\end{document}"/>
  <p:tag name="IGUANATEXSIZE" val="3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24,859"/>
  <p:tag name="LATEXADDIN" val="\documentclass{article}&#10;\usepackage{amsmath}&#10;\pagestyle{empty}&#10;\begin{document}&#10;&#10;&#10;$\mathcal{L}_2' = \{B\}\,\,\,\,\,\,\, \rightarrow |010\rangle$ &#10;\end{document}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30,8961"/>
  <p:tag name="LATEXADDIN" val="\documentclass{article}&#10;\usepackage{amsmath}&#10;\pagestyle{empty}&#10;\begin{document}&#10;&#10;$$\exp({-\mathrm{i}\, \gamma_l \sigma_n^z \sigma_m^z })$$&#10;&#10;\end{document}"/>
  <p:tag name="IGUANATEXSIZE" val="18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010,124"/>
  <p:tag name="LATEXADDIN" val="\documentclass{article}&#10;\usepackage{amsmath}&#10;\pagestyle{empty}&#10;\begin{document}&#10;&#10;&#10;$C= \frac{1}{2} \sigma_{1}^{z} \sigma_{2}^{z} +  \sigma_{2}^{z} \sigma_{3}^{z}$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669,6663"/>
  <p:tag name="LATEXADDIN" val="\documentclass{article}&#10;\usepackage{amsmath}&#10;\pagestyle{empty}&#10;\begin{document}&#10;&#10;$C_\mathrm{min} = -1.5$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5,2043"/>
  <p:tag name="ORIGINALWIDTH" val="1664,792"/>
  <p:tag name="LATEXADDIN" val="\documentclass{article}&#10;\usepackage{amsmath}&#10;\pagestyle{empty}&#10;\begin{document}&#10;&#10;&#10;$$\hat C =\sum_{n&lt;m} J_{n m} \sigma_{n}^{z} \sigma_{m}^{z}+\sum_{n=1}^{N} h_{n} \sigma_{n}^{z}$$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76,6779"/>
  <p:tag name="LATEXADDIN" val="\documentclass{article}&#10;\usepackage{amsmath}&#10;\pagestyle{empty}&#10;\begin{document}&#10;&#10;&#10;$|\psi\rangle = |101\rangle$ 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Straight Connector 4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Straight Arrow Connector 6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Straight Arrow Connector 7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Straight Arrow Connector 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57,7053"/>
  <p:tag name="LATEXADDIN" val="\documentclass{article}&#10;\usepackage{amsmath}&#10;\pagestyle{empty}&#10;\begin{document}&#10;&#10;$|\psi(\theta^\star)\rangle$&#10;&#10;&#10;\end{document}"/>
  <p:tag name="IGUANATEXSIZE" val="3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Straight Connector 9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397,4503"/>
  <p:tag name="LATEXADDIN" val="\documentclass{article}&#10;\usepackage{amsmath}&#10;\pagestyle{empty}&#10;\begin{document}&#10;&#10;$J_{1 2}=\frac{1}{2}$ &#10;&#10;&#10;&#10;\end{document}"/>
  <p:tag name="IGUANATEXSIZE" val="25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84,7019"/>
  <p:tag name="LATEXADDIN" val="\documentclass{article}&#10;\usepackage{amsmath}&#10;\pagestyle{empty}&#10;\begin{document}&#10;&#10;$J_{2 3}= 1$&#10;&#10;&#10;\end{document}"/>
  <p:tag name="IGUANATEXSIZE" val="25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  <p:tag name="LAYER" val="1"/>
  <p:tag name="SELECTIONNAME" val="Picture 37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44,9568"/>
  <p:tag name="LATEXADDIN" val="\documentclass{article}&#10;\usepackage{amsmath}&#10;\pagestyle{empty}&#10;\begin{document}&#10;&#10;$h_1 = 0$ &#10;&#10;&#10;&#10;\end{document}"/>
  <p:tag name="IGUANATEXSIZE" val="25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344,9568"/>
  <p:tag name="LATEXADDIN" val="\documentclass{article}&#10;\usepackage{amsmath}&#10;\pagestyle{empty}&#10;\begin{document}&#10;&#10;$h_2 = 0$ &#10;&#10;&#10;&#10;\end{document}"/>
  <p:tag name="IGUANATEXSIZE" val="25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344,9568"/>
  <p:tag name="LATEXADDIN" val="\documentclass{article}&#10;\usepackage{amsmath}&#10;\pagestyle{empty}&#10;\begin{document}&#10;&#10;$h_3 = 0$ &#10;&#10;&#10;&#10;\end{document}"/>
  <p:tag name="IGUANATEXSIZE" val="25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7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88,9764"/>
  <p:tag name="LATEXADDIN" val="\documentclass{article}&#10;\usepackage{amsmath}&#10;\pagestyle{empty}&#10;\begin{document}&#10;&#10;$\times N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1419,573"/>
  <p:tag name="LATEXADDIN" val="\documentclass{article}&#10;\usepackage{amsmath}&#10;\pagestyle{empty}&#10;\begin{document}&#10;&#10;&#10;$$\hat C =\sum_{i, j} J_{i j} \sigma_{i} \sigma_{j}+ \sum_{i}h_i \sigma_{i}$$&#10;&#10;\end{document}"/>
  <p:tag name="IGUANATEXSIZE" val="20"/>
  <p:tag name="IGUANATEXCURSOR" val="1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9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Content Placeholder 3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4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5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6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99,9625"/>
  <p:tag name="LATEXADDIN" val="\documentclass{article}&#10;\usepackage{amsmath}&#10;\pagestyle{empty}&#10;\begin{document}&#10;&#10;&#10;$|\psi(\mathbf{\theta})\rangle$&#10;&#10;\end{document}"/>
  <p:tag name="IGUANATEXSIZE" val="3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9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2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3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725,9093"/>
  <p:tag name="LATEXADDIN" val="\documentclass{article}&#10;\usepackage{amsmath}&#10;\pagestyle{empty}&#10;\begin{document}&#10;&#10;&#10;$\langle\psi(\mathbf{\theta})| \hat C |\psi(\mathbf{\theta})\rangle$&#10;&#10;\end{document}"/>
  <p:tag name="IGUANATEXSIZE" val="3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Content Placeholder 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338,9576"/>
  <p:tag name="LATEXADDIN" val="\documentclass{article}&#10;\usepackage{amsmath}&#10;\pagestyle{empty}&#10;\begin{document}&#10;&#10;$\theta \rightarrow \theta'$&#10;&#10;&#10;\end{document}"/>
  <p:tag name="IGUANATEXSIZE" val="3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2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4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5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6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8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9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83,98952"/>
  <p:tag name="LATEXADDIN" val="\documentclass{article}&#10;\usepackage{amsmath}&#10;\pagestyle{empty}&#10;\begin{document}&#10;&#10;$\theta'$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42,8947"/>
  <p:tag name="LATEXADDIN" val="\documentclass{article}&#10;\usepackage{amsmath}&#10;\pagestyle{empty}&#10;\begin{document}&#10;$$\langle \sigma_1\sigma_2\rangle, \,... \,,\langle \sigma_N\rangle$$&#10;\end{document}"/>
  <p:tag name="IGUANATEXSIZE" val="3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2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3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,4871"/>
  <p:tag name="ORIGINALWIDTH" val="154,4807"/>
  <p:tag name="LATEXADDIN" val="\documentclass{article}&#10;\usepackage{amsmath}&#10;\pagestyle{empty}&#10;\begin{document}&#10;&#10;$J_{1 2}$ &#10;&#10;&#10;&#10;\end{document}"/>
  <p:tag name="IGUANATEXSIZE" val="25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55,2306"/>
  <p:tag name="LATEXADDIN" val="\documentclass{article}&#10;\usepackage{amsmath}&#10;\pagestyle{empty}&#10;\begin{document}&#10;&#10;$J_{2 3}$&#10;&#10;&#10;\end{document}"/>
  <p:tag name="IGUANATEXSIZE" val="25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105,7368"/>
  <p:tag name="LATEXADDIN" val="\documentclass{article}&#10;\usepackage{amsmath}&#10;\pagestyle{empty}&#10;\begin{document}&#10;&#10;$\theta^\star$&#10;&#10;&#10;\end{document}"/>
  <p:tag name="IGUANATEXSIZE" val="30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55,2306"/>
  <p:tag name="LATEXADDIN" val="\documentclass{article}&#10;\usepackage{amsmath}&#10;\pagestyle{empty}&#10;\begin{document}&#10;&#10;$J_{1 3}$ &#10;&#10;&#10;&#10;\end{document}"/>
  <p:tag name="IGUANATEXSIZE" val="25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4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6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57,7053"/>
  <p:tag name="LATEXADDIN" val="\documentclass{article}&#10;\usepackage{amsmath}&#10;\pagestyle{empty}&#10;\begin{document}&#10;&#10;$|\psi(\theta^\star)\rangle$&#10;&#10;&#10;\end{document}"/>
  <p:tag name="IGUANATEXSIZE" val="3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15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16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Content Placeholder 3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l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5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6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8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29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g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7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0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5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= \pi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Oval 23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2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3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ER" val="1"/>
  <p:tag name="SELECTIONNAME" val="TextBox 34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l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usepackage{amsmath}&#10;\pagestyle{empty}&#10;\begin{document}&#10;&#10;$x$&#10;&#10;&#10;\end{document}"/>
  <p:tag name="IGUANATEXSIZE" val="25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usepackage{color}&#10;\pagestyle{empty}&#10;\begin{document}&#10;&#10;$y$&#10;&#10;&#10;\end{document}"/>
  <p:tag name="IGUANATEXSIZE" val="25"/>
  <p:tag name="IGUANATEXCURSOR" val="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.73905"/>
  <p:tag name="ORIGINALWIDTH" val="59.99252"/>
  <p:tag name="LATEXADDIN" val="\documentclass{article}&#10;\usepackage{amsmath}&#10;\pagestyle{empty}&#10;\begin{document}&#10;&#10;$d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1.74354"/>
  <p:tag name="LATEXADDIN" val="\documentclass{article}&#10;\usepackage{amsmath}&#10;\pagestyle{empty}&#10;\begin{document}&#10;&#10;$r$&#10;&#10;&#10;\end{document}"/>
  <p:tag name="IGUANATEXSIZE" val="3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2.99213"/>
  <p:tag name="LATEXADDIN" val="\documentclass{article}&#10;\usepackage{amsmath}&#10;\pagestyle{empty}&#10;\begin{document}&#10;&#10;$x$&#10;&#10;&#10;\end{document}"/>
  <p:tag name="IGUANATEXSIZE" val="25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g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58.49268"/>
  <p:tag name="LATEXADDIN" val="\documentclass{article}&#10;\usepackage{amsmath}&#10;\usepackage{color}&#10;\pagestyle{empty}&#10;\begin{document}&#10;&#10;$y$&#10;&#10;&#10;\end{document}"/>
  <p:tag name="IGUANATEXSIZE" val="25"/>
  <p:tag name="IGUANATEXCURSOR" val="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322,4597"/>
  <p:tag name="LATEXADDIN" val="\documentclass{article}&#10;\usepackage{amsmath}&#10;\pagestyle{empty}&#10;\begin{document}&#10;&#10;$\Delta = 0$&#10;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20\rangle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11\rangle$&#10;&#10;&#10;\end{document}"/>
  <p:tag name="IGUANATEXSIZE" val="18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l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g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= \pi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l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g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322,4597"/>
  <p:tag name="LATEXADDIN" val="\documentclass{article}&#10;\usepackage{amsmath}&#10;\pagestyle{empty}&#10;\begin{document}&#10;&#10;$\Delta = 0$&#10;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20\rangle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11\rangle$&#10;&#10;&#10;\end{document}"/>
  <p:tag name="IGUANATEXSIZE" val="18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l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322,4597"/>
  <p:tag name="LATEXADDIN" val="\documentclass{article}&#10;\usepackage{amsmath}&#10;\pagestyle{empty}&#10;\begin{document}&#10;&#10;$\Delta = 0$&#10;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22,4597"/>
  <p:tag name="LATEXADDIN" val="\documentclass{article}&#10;\usepackage{amsmath}&#10;\pagestyle{empty}&#10;\begin{document}&#10;&#10;$\Delta &gt; 0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= \pi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l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5,2118"/>
  <p:tag name="LATEXADDIN" val="\documentclass{article}&#10;\usepackage{amsmath}&#10;\pagestyle{empty}&#10;\begin{document}&#10;&#10;$\phi &gt; \pi$&#10;&#10;&#10;\end{document}"/>
  <p:tag name="IGUANATEXSIZE" val="18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20\rangle$&#10;&#10;&#10;\end{document}"/>
  <p:tag name="IGUANATEXSIZE" val="18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9,9775"/>
  <p:tag name="LATEXADDIN" val="\documentclass{article}&#10;\usepackage{amsmath}&#10;\pagestyle{empty}&#10;\begin{document}&#10;&#10;$|11\rangle$&#10;&#10;&#10;\end{document}"/>
  <p:tag name="IGUANATEXSIZE" val="18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644,9194"/>
  <p:tag name="LATEXADDIN" val="\documentclass{article}&#10;\usepackage{amsmath}&#10;\pagestyle{empty}&#10;\begin{document}&#10;\begin{center}&#10;Optimize \\&#10;$\langle \vec { \gamma } , \vec { \beta } |  C  | \vec { \gamma } , \vec { \beta } \rangle$&#10;\end{center}&#10;\end{document}"/>
  <p:tag name="IGUANATEXSIZE" val="18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0,4574"/>
  <p:tag name="LATEXADDIN" val="\documentclass{article}&#10;\usepackage{amsmath}&#10;\pagestyle{empty}&#10;\begin{document}&#10;&#10;$e^{-i\gamma_1 C}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4,207"/>
  <p:tag name="LATEXADDIN" val="\documentclass{article}&#10;\usepackage{amsmath}&#10;\pagestyle{empty}&#10;\begin{document}&#10;&#10;&#10;$e^{-i\gamma_p C}$&#10;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207"/>
  <p:tag name="LATEXADDIN" val="\documentclass{article}&#10;\usepackage{amsmath}&#10;\pagestyle{empty}&#10;\begin{document}&#10;&#10;$e^{-i\beta_1 B}$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7,9565"/>
  <p:tag name="LATEXADDIN" val="\documentclass{article}&#10;\usepackage{amsmath}&#10;\pagestyle{empty}&#10;\begin{document}&#10;&#10;$e^{-i\beta_p B}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,2358"/>
  <p:tag name="LATEXADDIN" val="\documentclass{article}&#10;\usepackage{amsmath}&#10;\pagestyle{empty}&#10;\begin{document}&#10;&#10;$|e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720,285"/>
  <p:tag name="LATEXADDIN" val="\documentclass{article}&#10;\usepackage{amsmath}&#10;\pagestyle{empty}&#10;\begin{document}&#10;&#10;Update variational angles $ (\vec { \gamma } , \vec { \beta })$&#10;&#10;\end{document}"/>
  <p:tag name="IGUANATEXSIZE" val="18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9,2351"/>
  <p:tag name="LATEXADDIN" val="\documentclass{article}&#10;\usepackage{amsmath}&#10;\pagestyle{empty}&#10;\begin{document}&#10;&#10;$|g\rangle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24084</TotalTime>
  <Words>663</Words>
  <Application>Microsoft Office PowerPoint</Application>
  <PresentationFormat>Custom</PresentationFormat>
  <Paragraphs>401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DINPro</vt:lpstr>
      <vt:lpstr>Arial</vt:lpstr>
      <vt:lpstr>DINPro-Regular</vt:lpstr>
      <vt:lpstr>Calibri Light</vt:lpstr>
      <vt:lpstr>Calibri</vt:lpstr>
      <vt:lpstr>CMU Serif</vt:lpstr>
      <vt:lpstr>DINPro-Light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4: C-arb gate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Poster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Equations for poster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</dc:creator>
  <cp:lastModifiedBy>nathan</cp:lastModifiedBy>
  <cp:revision>207</cp:revision>
  <cp:lastPrinted>2020-01-30T13:49:37Z</cp:lastPrinted>
  <dcterms:created xsi:type="dcterms:W3CDTF">2020-01-07T15:20:25Z</dcterms:created>
  <dcterms:modified xsi:type="dcterms:W3CDTF">2020-03-11T10:50:55Z</dcterms:modified>
</cp:coreProperties>
</file>